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490" r:id="rId4"/>
    <p:sldId id="523" r:id="rId5"/>
    <p:sldId id="522" r:id="rId6"/>
    <p:sldId id="498" r:id="rId7"/>
    <p:sldId id="491" r:id="rId8"/>
    <p:sldId id="263" r:id="rId9"/>
    <p:sldId id="415" r:id="rId10"/>
    <p:sldId id="501" r:id="rId11"/>
    <p:sldId id="284" r:id="rId12"/>
    <p:sldId id="307" r:id="rId13"/>
    <p:sldId id="303" r:id="rId14"/>
    <p:sldId id="261" r:id="rId15"/>
    <p:sldId id="500" r:id="rId16"/>
    <p:sldId id="502" r:id="rId17"/>
    <p:sldId id="503" r:id="rId18"/>
    <p:sldId id="504" r:id="rId19"/>
    <p:sldId id="505" r:id="rId20"/>
    <p:sldId id="506" r:id="rId21"/>
    <p:sldId id="418" r:id="rId22"/>
    <p:sldId id="508" r:id="rId23"/>
    <p:sldId id="492" r:id="rId24"/>
    <p:sldId id="494" r:id="rId25"/>
    <p:sldId id="493" r:id="rId26"/>
    <p:sldId id="509" r:id="rId27"/>
    <p:sldId id="298" r:id="rId28"/>
    <p:sldId id="513" r:id="rId29"/>
    <p:sldId id="511" r:id="rId30"/>
    <p:sldId id="512" r:id="rId31"/>
    <p:sldId id="258" r:id="rId32"/>
    <p:sldId id="524" r:id="rId33"/>
    <p:sldId id="52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32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0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ATC_data\Research%20projects\Milk%20cooling\Malyon_Oct20\Heat_Stress_Malyon_15Sept20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600" dirty="0"/>
              <a:t>Effect of milk yield of heat output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'West, 2003'!$E$4:$E$6</c:f>
              <c:numCache>
                <c:formatCode>General</c:formatCode>
                <c:ptCount val="3"/>
                <c:pt idx="0">
                  <c:v>0</c:v>
                </c:pt>
                <c:pt idx="1">
                  <c:v>18.5</c:v>
                </c:pt>
                <c:pt idx="2">
                  <c:v>31.6</c:v>
                </c:pt>
              </c:numCache>
            </c:numRef>
          </c:cat>
          <c:val>
            <c:numRef>
              <c:f>'West, 2003'!$F$4:$F$6</c:f>
              <c:numCache>
                <c:formatCode>0</c:formatCode>
                <c:ptCount val="3"/>
                <c:pt idx="0" formatCode="General">
                  <c:v>100</c:v>
                </c:pt>
                <c:pt idx="1">
                  <c:v>127.3</c:v>
                </c:pt>
                <c:pt idx="2">
                  <c:v>148.5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8B6-436A-9286-1FB3A655E5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5"/>
        <c:overlap val="-27"/>
        <c:axId val="429954088"/>
        <c:axId val="429957040"/>
      </c:barChart>
      <c:catAx>
        <c:axId val="4299540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200" dirty="0"/>
                  <a:t>Milk yield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9957040"/>
        <c:crosses val="autoZero"/>
        <c:auto val="1"/>
        <c:lblAlgn val="ctr"/>
        <c:lblOffset val="100"/>
        <c:noMultiLvlLbl val="0"/>
      </c:catAx>
      <c:valAx>
        <c:axId val="429957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200" dirty="0"/>
                  <a:t>Relative heat production</a:t>
                </a:r>
              </a:p>
            </c:rich>
          </c:tx>
          <c:layout>
            <c:manualLayout>
              <c:xMode val="edge"/>
              <c:yMode val="edge"/>
              <c:x val="2.9666250785454869E-2"/>
              <c:y val="0.2425561388159813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9954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Milk temperature - at pump - Sept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DATA_All!$J$1</c:f>
              <c:strCache>
                <c:ptCount val="1"/>
                <c:pt idx="0">
                  <c:v>Temp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DATA_All!$I$2:$I$8407</c:f>
              <c:numCache>
                <c:formatCode>m/d/yyyy\ h:mm</c:formatCode>
                <c:ptCount val="8406"/>
                <c:pt idx="0">
                  <c:v>44088.541724537034</c:v>
                </c:pt>
                <c:pt idx="1">
                  <c:v>44088.542071759257</c:v>
                </c:pt>
                <c:pt idx="2">
                  <c:v>44088.54241898148</c:v>
                </c:pt>
                <c:pt idx="3">
                  <c:v>44088.542766203704</c:v>
                </c:pt>
                <c:pt idx="4">
                  <c:v>44088.543113425927</c:v>
                </c:pt>
                <c:pt idx="5">
                  <c:v>44088.54346064815</c:v>
                </c:pt>
                <c:pt idx="6">
                  <c:v>44088.543807870374</c:v>
                </c:pt>
                <c:pt idx="7">
                  <c:v>44088.54415509259</c:v>
                </c:pt>
                <c:pt idx="8">
                  <c:v>44088.544502314813</c:v>
                </c:pt>
                <c:pt idx="9">
                  <c:v>44088.544849537036</c:v>
                </c:pt>
                <c:pt idx="10">
                  <c:v>44088.545185185183</c:v>
                </c:pt>
                <c:pt idx="11">
                  <c:v>44088.545532407406</c:v>
                </c:pt>
                <c:pt idx="12">
                  <c:v>44088.54587962963</c:v>
                </c:pt>
                <c:pt idx="13">
                  <c:v>44088.546226851853</c:v>
                </c:pt>
                <c:pt idx="14">
                  <c:v>44088.546574074076</c:v>
                </c:pt>
                <c:pt idx="15">
                  <c:v>44088.5469212963</c:v>
                </c:pt>
                <c:pt idx="16">
                  <c:v>44088.547268518516</c:v>
                </c:pt>
                <c:pt idx="17">
                  <c:v>44088.547615740739</c:v>
                </c:pt>
                <c:pt idx="18">
                  <c:v>44088.547962962963</c:v>
                </c:pt>
                <c:pt idx="19">
                  <c:v>44088.548310185186</c:v>
                </c:pt>
                <c:pt idx="20">
                  <c:v>44088.548657407409</c:v>
                </c:pt>
                <c:pt idx="21">
                  <c:v>44088.549004629633</c:v>
                </c:pt>
                <c:pt idx="22">
                  <c:v>44088.549351851849</c:v>
                </c:pt>
                <c:pt idx="23">
                  <c:v>44088.549699074072</c:v>
                </c:pt>
                <c:pt idx="24">
                  <c:v>44088.550046296295</c:v>
                </c:pt>
                <c:pt idx="25">
                  <c:v>44088.550393518519</c:v>
                </c:pt>
                <c:pt idx="26">
                  <c:v>44088.550740740742</c:v>
                </c:pt>
                <c:pt idx="27">
                  <c:v>44088.551087962966</c:v>
                </c:pt>
                <c:pt idx="28">
                  <c:v>44088.551435185182</c:v>
                </c:pt>
                <c:pt idx="29">
                  <c:v>44088.551782407405</c:v>
                </c:pt>
                <c:pt idx="30">
                  <c:v>44088.552129629628</c:v>
                </c:pt>
                <c:pt idx="31">
                  <c:v>44088.552476851852</c:v>
                </c:pt>
                <c:pt idx="32">
                  <c:v>44088.552824074075</c:v>
                </c:pt>
                <c:pt idx="33">
                  <c:v>44088.553171296298</c:v>
                </c:pt>
                <c:pt idx="34">
                  <c:v>44088.553518518522</c:v>
                </c:pt>
                <c:pt idx="35">
                  <c:v>44088.553865740738</c:v>
                </c:pt>
                <c:pt idx="36">
                  <c:v>44088.554212962961</c:v>
                </c:pt>
                <c:pt idx="37">
                  <c:v>44088.554560185185</c:v>
                </c:pt>
                <c:pt idx="38">
                  <c:v>44088.554907407408</c:v>
                </c:pt>
                <c:pt idx="39">
                  <c:v>44088.555254629631</c:v>
                </c:pt>
                <c:pt idx="40">
                  <c:v>44088.555601851855</c:v>
                </c:pt>
                <c:pt idx="41">
                  <c:v>44088.555949074071</c:v>
                </c:pt>
                <c:pt idx="42">
                  <c:v>44088.556296296294</c:v>
                </c:pt>
                <c:pt idx="43">
                  <c:v>44088.556643518517</c:v>
                </c:pt>
                <c:pt idx="44">
                  <c:v>44088.556990740741</c:v>
                </c:pt>
                <c:pt idx="45">
                  <c:v>44088.557337962964</c:v>
                </c:pt>
                <c:pt idx="46">
                  <c:v>44088.557685185187</c:v>
                </c:pt>
                <c:pt idx="47">
                  <c:v>44088.558032407411</c:v>
                </c:pt>
                <c:pt idx="48">
                  <c:v>44088.558379629627</c:v>
                </c:pt>
                <c:pt idx="49">
                  <c:v>44088.55872685185</c:v>
                </c:pt>
                <c:pt idx="50">
                  <c:v>44088.559074074074</c:v>
                </c:pt>
                <c:pt idx="51">
                  <c:v>44088.559421296297</c:v>
                </c:pt>
                <c:pt idx="52">
                  <c:v>44088.55976851852</c:v>
                </c:pt>
                <c:pt idx="53">
                  <c:v>44088.560115740744</c:v>
                </c:pt>
                <c:pt idx="54">
                  <c:v>44088.56046296296</c:v>
                </c:pt>
                <c:pt idx="55">
                  <c:v>44088.560810185183</c:v>
                </c:pt>
                <c:pt idx="56">
                  <c:v>44088.561157407406</c:v>
                </c:pt>
                <c:pt idx="57">
                  <c:v>44088.56150462963</c:v>
                </c:pt>
                <c:pt idx="58">
                  <c:v>44088.561851851853</c:v>
                </c:pt>
                <c:pt idx="59">
                  <c:v>44088.562199074076</c:v>
                </c:pt>
                <c:pt idx="60">
                  <c:v>44088.5625462963</c:v>
                </c:pt>
                <c:pt idx="61">
                  <c:v>44088.562893518516</c:v>
                </c:pt>
                <c:pt idx="62">
                  <c:v>44088.563240740739</c:v>
                </c:pt>
                <c:pt idx="63">
                  <c:v>44088.563587962963</c:v>
                </c:pt>
                <c:pt idx="64">
                  <c:v>44088.563923611109</c:v>
                </c:pt>
                <c:pt idx="65">
                  <c:v>44088.564270833333</c:v>
                </c:pt>
                <c:pt idx="66">
                  <c:v>44088.564618055556</c:v>
                </c:pt>
                <c:pt idx="67">
                  <c:v>44088.564965277779</c:v>
                </c:pt>
                <c:pt idx="68">
                  <c:v>44088.565312500003</c:v>
                </c:pt>
                <c:pt idx="69">
                  <c:v>44088.565659722219</c:v>
                </c:pt>
                <c:pt idx="70">
                  <c:v>44088.566006944442</c:v>
                </c:pt>
                <c:pt idx="71">
                  <c:v>44088.566354166665</c:v>
                </c:pt>
                <c:pt idx="72">
                  <c:v>44088.566701388889</c:v>
                </c:pt>
                <c:pt idx="73">
                  <c:v>44088.567048611112</c:v>
                </c:pt>
                <c:pt idx="74">
                  <c:v>44088.567395833335</c:v>
                </c:pt>
                <c:pt idx="75">
                  <c:v>44088.567743055559</c:v>
                </c:pt>
                <c:pt idx="76">
                  <c:v>44088.568090277775</c:v>
                </c:pt>
                <c:pt idx="77">
                  <c:v>44088.568437499998</c:v>
                </c:pt>
                <c:pt idx="78">
                  <c:v>44088.568784722222</c:v>
                </c:pt>
                <c:pt idx="79">
                  <c:v>44088.569131944445</c:v>
                </c:pt>
                <c:pt idx="80">
                  <c:v>44088.569479166668</c:v>
                </c:pt>
                <c:pt idx="81">
                  <c:v>44088.569826388892</c:v>
                </c:pt>
                <c:pt idx="82">
                  <c:v>44088.570173611108</c:v>
                </c:pt>
                <c:pt idx="83">
                  <c:v>44088.570520833331</c:v>
                </c:pt>
                <c:pt idx="84">
                  <c:v>44088.570868055554</c:v>
                </c:pt>
                <c:pt idx="85">
                  <c:v>44088.571215277778</c:v>
                </c:pt>
                <c:pt idx="86">
                  <c:v>44088.571562500001</c:v>
                </c:pt>
                <c:pt idx="87">
                  <c:v>44088.571909722225</c:v>
                </c:pt>
                <c:pt idx="88">
                  <c:v>44088.572256944448</c:v>
                </c:pt>
                <c:pt idx="89">
                  <c:v>44088.572604166664</c:v>
                </c:pt>
                <c:pt idx="90">
                  <c:v>44088.572951388887</c:v>
                </c:pt>
                <c:pt idx="91">
                  <c:v>44088.573298611111</c:v>
                </c:pt>
                <c:pt idx="92">
                  <c:v>44088.573645833334</c:v>
                </c:pt>
                <c:pt idx="93">
                  <c:v>44088.573993055557</c:v>
                </c:pt>
                <c:pt idx="94">
                  <c:v>44088.574340277781</c:v>
                </c:pt>
                <c:pt idx="95">
                  <c:v>44088.574687499997</c:v>
                </c:pt>
                <c:pt idx="96">
                  <c:v>44088.57503472222</c:v>
                </c:pt>
                <c:pt idx="97">
                  <c:v>44088.575381944444</c:v>
                </c:pt>
                <c:pt idx="98">
                  <c:v>44088.575729166667</c:v>
                </c:pt>
                <c:pt idx="99">
                  <c:v>44088.57607638889</c:v>
                </c:pt>
                <c:pt idx="100">
                  <c:v>44088.576423611114</c:v>
                </c:pt>
                <c:pt idx="101">
                  <c:v>44088.576770833337</c:v>
                </c:pt>
                <c:pt idx="102">
                  <c:v>44088.577118055553</c:v>
                </c:pt>
                <c:pt idx="103">
                  <c:v>44088.577465277776</c:v>
                </c:pt>
                <c:pt idx="104">
                  <c:v>44088.5778125</c:v>
                </c:pt>
                <c:pt idx="105">
                  <c:v>44088.578159722223</c:v>
                </c:pt>
                <c:pt idx="106">
                  <c:v>44088.578506944446</c:v>
                </c:pt>
                <c:pt idx="107">
                  <c:v>44088.57885416667</c:v>
                </c:pt>
                <c:pt idx="108">
                  <c:v>44088.579201388886</c:v>
                </c:pt>
                <c:pt idx="109">
                  <c:v>44088.579548611109</c:v>
                </c:pt>
                <c:pt idx="110">
                  <c:v>44088.579895833333</c:v>
                </c:pt>
                <c:pt idx="111">
                  <c:v>44088.580243055556</c:v>
                </c:pt>
                <c:pt idx="112">
                  <c:v>44088.580590277779</c:v>
                </c:pt>
                <c:pt idx="113">
                  <c:v>44088.580937500003</c:v>
                </c:pt>
                <c:pt idx="114">
                  <c:v>44088.581284722219</c:v>
                </c:pt>
                <c:pt idx="115">
                  <c:v>44088.581631944442</c:v>
                </c:pt>
                <c:pt idx="116">
                  <c:v>44088.581979166665</c:v>
                </c:pt>
                <c:pt idx="117">
                  <c:v>44088.582326388889</c:v>
                </c:pt>
                <c:pt idx="118">
                  <c:v>44088.582673611112</c:v>
                </c:pt>
                <c:pt idx="119">
                  <c:v>44088.583020833335</c:v>
                </c:pt>
                <c:pt idx="120">
                  <c:v>44088.583356481482</c:v>
                </c:pt>
                <c:pt idx="121">
                  <c:v>44088.583703703705</c:v>
                </c:pt>
                <c:pt idx="122">
                  <c:v>44088.584050925929</c:v>
                </c:pt>
                <c:pt idx="123">
                  <c:v>44088.584398148145</c:v>
                </c:pt>
                <c:pt idx="124">
                  <c:v>44088.584745370368</c:v>
                </c:pt>
                <c:pt idx="125">
                  <c:v>44088.585092592592</c:v>
                </c:pt>
                <c:pt idx="126">
                  <c:v>44088.585439814815</c:v>
                </c:pt>
                <c:pt idx="127">
                  <c:v>44088.585787037038</c:v>
                </c:pt>
                <c:pt idx="128">
                  <c:v>44088.586134259262</c:v>
                </c:pt>
                <c:pt idx="129">
                  <c:v>44088.586481481485</c:v>
                </c:pt>
                <c:pt idx="130">
                  <c:v>44088.586828703701</c:v>
                </c:pt>
                <c:pt idx="131">
                  <c:v>44088.587175925924</c:v>
                </c:pt>
                <c:pt idx="132">
                  <c:v>44088.587523148148</c:v>
                </c:pt>
                <c:pt idx="133">
                  <c:v>44088.587870370371</c:v>
                </c:pt>
                <c:pt idx="134">
                  <c:v>44088.588217592594</c:v>
                </c:pt>
                <c:pt idx="135">
                  <c:v>44088.588564814818</c:v>
                </c:pt>
                <c:pt idx="136">
                  <c:v>44088.588912037034</c:v>
                </c:pt>
                <c:pt idx="137">
                  <c:v>44088.589259259257</c:v>
                </c:pt>
                <c:pt idx="138">
                  <c:v>44088.589606481481</c:v>
                </c:pt>
                <c:pt idx="139">
                  <c:v>44088.589953703704</c:v>
                </c:pt>
                <c:pt idx="140">
                  <c:v>44088.590300925927</c:v>
                </c:pt>
                <c:pt idx="141">
                  <c:v>44088.590648148151</c:v>
                </c:pt>
                <c:pt idx="142">
                  <c:v>44088.590995370374</c:v>
                </c:pt>
                <c:pt idx="143">
                  <c:v>44088.59134259259</c:v>
                </c:pt>
                <c:pt idx="144">
                  <c:v>44088.591689814813</c:v>
                </c:pt>
                <c:pt idx="145">
                  <c:v>44088.592037037037</c:v>
                </c:pt>
                <c:pt idx="146">
                  <c:v>44088.59238425926</c:v>
                </c:pt>
                <c:pt idx="147">
                  <c:v>44088.592731481483</c:v>
                </c:pt>
                <c:pt idx="148">
                  <c:v>44088.593078703707</c:v>
                </c:pt>
                <c:pt idx="149">
                  <c:v>44088.593425925923</c:v>
                </c:pt>
                <c:pt idx="150">
                  <c:v>44088.593773148146</c:v>
                </c:pt>
                <c:pt idx="151">
                  <c:v>44088.59412037037</c:v>
                </c:pt>
                <c:pt idx="152">
                  <c:v>44088.594467592593</c:v>
                </c:pt>
                <c:pt idx="153">
                  <c:v>44088.594814814816</c:v>
                </c:pt>
                <c:pt idx="154">
                  <c:v>44088.59516203704</c:v>
                </c:pt>
                <c:pt idx="155">
                  <c:v>44088.595509259256</c:v>
                </c:pt>
                <c:pt idx="156">
                  <c:v>44088.595856481479</c:v>
                </c:pt>
                <c:pt idx="157">
                  <c:v>44088.596203703702</c:v>
                </c:pt>
                <c:pt idx="158">
                  <c:v>44088.596550925926</c:v>
                </c:pt>
                <c:pt idx="159">
                  <c:v>44088.596898148149</c:v>
                </c:pt>
                <c:pt idx="160">
                  <c:v>44088.597245370373</c:v>
                </c:pt>
                <c:pt idx="161">
                  <c:v>44088.597592592596</c:v>
                </c:pt>
                <c:pt idx="162">
                  <c:v>44088.597939814812</c:v>
                </c:pt>
                <c:pt idx="163">
                  <c:v>44088.598287037035</c:v>
                </c:pt>
                <c:pt idx="164">
                  <c:v>44088.598634259259</c:v>
                </c:pt>
                <c:pt idx="165">
                  <c:v>44088.598981481482</c:v>
                </c:pt>
                <c:pt idx="166">
                  <c:v>44088.599328703705</c:v>
                </c:pt>
                <c:pt idx="167">
                  <c:v>44088.599675925929</c:v>
                </c:pt>
                <c:pt idx="168">
                  <c:v>44088.600023148145</c:v>
                </c:pt>
                <c:pt idx="169">
                  <c:v>44088.600370370368</c:v>
                </c:pt>
                <c:pt idx="170">
                  <c:v>44088.600717592592</c:v>
                </c:pt>
                <c:pt idx="171">
                  <c:v>44088.601064814815</c:v>
                </c:pt>
                <c:pt idx="172">
                  <c:v>44088.601412037038</c:v>
                </c:pt>
                <c:pt idx="173">
                  <c:v>44088.601759259262</c:v>
                </c:pt>
                <c:pt idx="174">
                  <c:v>44088.602106481485</c:v>
                </c:pt>
                <c:pt idx="175">
                  <c:v>44088.602453703701</c:v>
                </c:pt>
                <c:pt idx="176">
                  <c:v>44088.602800925924</c:v>
                </c:pt>
                <c:pt idx="177">
                  <c:v>44088.603148148148</c:v>
                </c:pt>
                <c:pt idx="178">
                  <c:v>44088.603483796294</c:v>
                </c:pt>
                <c:pt idx="179">
                  <c:v>44088.603831018518</c:v>
                </c:pt>
                <c:pt idx="180">
                  <c:v>44088.604178240741</c:v>
                </c:pt>
                <c:pt idx="181">
                  <c:v>44088.604525462964</c:v>
                </c:pt>
                <c:pt idx="182">
                  <c:v>44088.604872685188</c:v>
                </c:pt>
                <c:pt idx="183">
                  <c:v>44088.605219907404</c:v>
                </c:pt>
                <c:pt idx="184">
                  <c:v>44088.605567129627</c:v>
                </c:pt>
                <c:pt idx="185">
                  <c:v>44088.605914351851</c:v>
                </c:pt>
                <c:pt idx="186">
                  <c:v>44088.606261574074</c:v>
                </c:pt>
                <c:pt idx="187">
                  <c:v>44088.606608796297</c:v>
                </c:pt>
                <c:pt idx="188">
                  <c:v>44088.606956018521</c:v>
                </c:pt>
                <c:pt idx="189">
                  <c:v>44088.607303240744</c:v>
                </c:pt>
                <c:pt idx="190">
                  <c:v>44088.60765046296</c:v>
                </c:pt>
                <c:pt idx="191">
                  <c:v>44088.607997685183</c:v>
                </c:pt>
                <c:pt idx="192">
                  <c:v>44088.608344907407</c:v>
                </c:pt>
                <c:pt idx="193">
                  <c:v>44088.60869212963</c:v>
                </c:pt>
                <c:pt idx="194">
                  <c:v>44088.609039351853</c:v>
                </c:pt>
                <c:pt idx="195">
                  <c:v>44088.609386574077</c:v>
                </c:pt>
                <c:pt idx="196">
                  <c:v>44088.609733796293</c:v>
                </c:pt>
                <c:pt idx="197">
                  <c:v>44088.610081018516</c:v>
                </c:pt>
                <c:pt idx="198">
                  <c:v>44088.61042824074</c:v>
                </c:pt>
                <c:pt idx="199">
                  <c:v>44088.610775462963</c:v>
                </c:pt>
                <c:pt idx="200">
                  <c:v>44088.611122685186</c:v>
                </c:pt>
                <c:pt idx="201">
                  <c:v>44088.61146990741</c:v>
                </c:pt>
                <c:pt idx="202">
                  <c:v>44088.611817129633</c:v>
                </c:pt>
                <c:pt idx="203">
                  <c:v>44088.612164351849</c:v>
                </c:pt>
                <c:pt idx="204">
                  <c:v>44088.612511574072</c:v>
                </c:pt>
                <c:pt idx="205">
                  <c:v>44088.612858796296</c:v>
                </c:pt>
                <c:pt idx="206">
                  <c:v>44088.613206018519</c:v>
                </c:pt>
                <c:pt idx="207">
                  <c:v>44088.613553240742</c:v>
                </c:pt>
                <c:pt idx="208">
                  <c:v>44088.613900462966</c:v>
                </c:pt>
                <c:pt idx="209">
                  <c:v>44088.614247685182</c:v>
                </c:pt>
                <c:pt idx="210">
                  <c:v>44088.614594907405</c:v>
                </c:pt>
                <c:pt idx="211">
                  <c:v>44088.614942129629</c:v>
                </c:pt>
                <c:pt idx="212">
                  <c:v>44088.615289351852</c:v>
                </c:pt>
                <c:pt idx="213">
                  <c:v>44088.615636574075</c:v>
                </c:pt>
                <c:pt idx="214">
                  <c:v>44088.615983796299</c:v>
                </c:pt>
                <c:pt idx="215">
                  <c:v>44088.616331018522</c:v>
                </c:pt>
                <c:pt idx="216">
                  <c:v>44088.616678240738</c:v>
                </c:pt>
                <c:pt idx="217">
                  <c:v>44088.617025462961</c:v>
                </c:pt>
                <c:pt idx="218">
                  <c:v>44088.617372685185</c:v>
                </c:pt>
                <c:pt idx="219">
                  <c:v>44088.617719907408</c:v>
                </c:pt>
                <c:pt idx="220">
                  <c:v>44088.618067129632</c:v>
                </c:pt>
                <c:pt idx="221">
                  <c:v>44088.618414351855</c:v>
                </c:pt>
                <c:pt idx="222">
                  <c:v>44088.618761574071</c:v>
                </c:pt>
                <c:pt idx="223">
                  <c:v>44088.619108796294</c:v>
                </c:pt>
                <c:pt idx="224">
                  <c:v>44088.619456018518</c:v>
                </c:pt>
                <c:pt idx="225">
                  <c:v>44088.619803240741</c:v>
                </c:pt>
                <c:pt idx="226">
                  <c:v>44088.620150462964</c:v>
                </c:pt>
                <c:pt idx="227">
                  <c:v>44088.620497685188</c:v>
                </c:pt>
                <c:pt idx="228">
                  <c:v>44088.620844907404</c:v>
                </c:pt>
                <c:pt idx="229">
                  <c:v>44088.621192129627</c:v>
                </c:pt>
                <c:pt idx="230">
                  <c:v>44088.621539351851</c:v>
                </c:pt>
                <c:pt idx="231">
                  <c:v>44088.621874999997</c:v>
                </c:pt>
                <c:pt idx="232">
                  <c:v>44088.62222222222</c:v>
                </c:pt>
                <c:pt idx="233">
                  <c:v>44088.622569444444</c:v>
                </c:pt>
                <c:pt idx="234">
                  <c:v>44088.622916666667</c:v>
                </c:pt>
                <c:pt idx="235">
                  <c:v>44088.623263888891</c:v>
                </c:pt>
                <c:pt idx="236">
                  <c:v>44088.623611111114</c:v>
                </c:pt>
                <c:pt idx="237">
                  <c:v>44088.62395833333</c:v>
                </c:pt>
                <c:pt idx="238">
                  <c:v>44088.624305555553</c:v>
                </c:pt>
                <c:pt idx="239">
                  <c:v>44088.624652777777</c:v>
                </c:pt>
                <c:pt idx="240">
                  <c:v>44088.625</c:v>
                </c:pt>
                <c:pt idx="241">
                  <c:v>44088.625347222223</c:v>
                </c:pt>
                <c:pt idx="242">
                  <c:v>44088.625694444447</c:v>
                </c:pt>
                <c:pt idx="243">
                  <c:v>44088.62604166667</c:v>
                </c:pt>
                <c:pt idx="244">
                  <c:v>44088.626388888886</c:v>
                </c:pt>
                <c:pt idx="245">
                  <c:v>44088.626736111109</c:v>
                </c:pt>
                <c:pt idx="246">
                  <c:v>44088.627083333333</c:v>
                </c:pt>
                <c:pt idx="247">
                  <c:v>44088.627430555556</c:v>
                </c:pt>
                <c:pt idx="248">
                  <c:v>44088.62777777778</c:v>
                </c:pt>
                <c:pt idx="249">
                  <c:v>44088.628125000003</c:v>
                </c:pt>
                <c:pt idx="250">
                  <c:v>44088.628472222219</c:v>
                </c:pt>
                <c:pt idx="251">
                  <c:v>44088.628819444442</c:v>
                </c:pt>
                <c:pt idx="252">
                  <c:v>44088.629166666666</c:v>
                </c:pt>
                <c:pt idx="253">
                  <c:v>44088.629513888889</c:v>
                </c:pt>
                <c:pt idx="254">
                  <c:v>44088.629861111112</c:v>
                </c:pt>
                <c:pt idx="255">
                  <c:v>44088.630208333336</c:v>
                </c:pt>
                <c:pt idx="256">
                  <c:v>44088.630555555559</c:v>
                </c:pt>
                <c:pt idx="257">
                  <c:v>44088.630902777775</c:v>
                </c:pt>
                <c:pt idx="258">
                  <c:v>44088.631249999999</c:v>
                </c:pt>
                <c:pt idx="259">
                  <c:v>44088.631597222222</c:v>
                </c:pt>
                <c:pt idx="260">
                  <c:v>44088.631944444445</c:v>
                </c:pt>
                <c:pt idx="261">
                  <c:v>44088.632291666669</c:v>
                </c:pt>
                <c:pt idx="262">
                  <c:v>44088.632638888892</c:v>
                </c:pt>
                <c:pt idx="263">
                  <c:v>44088.632986111108</c:v>
                </c:pt>
                <c:pt idx="264">
                  <c:v>44088.633333333331</c:v>
                </c:pt>
                <c:pt idx="265">
                  <c:v>44088.633680555555</c:v>
                </c:pt>
                <c:pt idx="266">
                  <c:v>44088.634027777778</c:v>
                </c:pt>
                <c:pt idx="267">
                  <c:v>44088.634375000001</c:v>
                </c:pt>
                <c:pt idx="268">
                  <c:v>44088.634722222225</c:v>
                </c:pt>
                <c:pt idx="269">
                  <c:v>44088.635069444441</c:v>
                </c:pt>
                <c:pt idx="270">
                  <c:v>44088.635416666664</c:v>
                </c:pt>
                <c:pt idx="271">
                  <c:v>44088.635763888888</c:v>
                </c:pt>
                <c:pt idx="272">
                  <c:v>44088.636111111111</c:v>
                </c:pt>
                <c:pt idx="273">
                  <c:v>44088.636458333334</c:v>
                </c:pt>
                <c:pt idx="274">
                  <c:v>44088.636805555558</c:v>
                </c:pt>
                <c:pt idx="275">
                  <c:v>44088.637152777781</c:v>
                </c:pt>
                <c:pt idx="276">
                  <c:v>44088.637499999997</c:v>
                </c:pt>
                <c:pt idx="277">
                  <c:v>44088.63784722222</c:v>
                </c:pt>
                <c:pt idx="278">
                  <c:v>44088.638194444444</c:v>
                </c:pt>
                <c:pt idx="279">
                  <c:v>44088.638541666667</c:v>
                </c:pt>
                <c:pt idx="280">
                  <c:v>44088.638888888891</c:v>
                </c:pt>
                <c:pt idx="281">
                  <c:v>44088.639236111114</c:v>
                </c:pt>
                <c:pt idx="282">
                  <c:v>44088.63958333333</c:v>
                </c:pt>
                <c:pt idx="283">
                  <c:v>44088.639930555553</c:v>
                </c:pt>
                <c:pt idx="284">
                  <c:v>44088.640277777777</c:v>
                </c:pt>
                <c:pt idx="285">
                  <c:v>44088.640613425923</c:v>
                </c:pt>
                <c:pt idx="286">
                  <c:v>44088.640960648147</c:v>
                </c:pt>
                <c:pt idx="287">
                  <c:v>44088.64130787037</c:v>
                </c:pt>
                <c:pt idx="288">
                  <c:v>44088.641655092593</c:v>
                </c:pt>
                <c:pt idx="289">
                  <c:v>44088.642002314817</c:v>
                </c:pt>
                <c:pt idx="290">
                  <c:v>44088.64234953704</c:v>
                </c:pt>
                <c:pt idx="291">
                  <c:v>44088.642696759256</c:v>
                </c:pt>
                <c:pt idx="292">
                  <c:v>44088.643043981479</c:v>
                </c:pt>
                <c:pt idx="293">
                  <c:v>44088.643391203703</c:v>
                </c:pt>
                <c:pt idx="294">
                  <c:v>44088.643738425926</c:v>
                </c:pt>
                <c:pt idx="295">
                  <c:v>44088.644085648149</c:v>
                </c:pt>
                <c:pt idx="296">
                  <c:v>44088.644432870373</c:v>
                </c:pt>
                <c:pt idx="297">
                  <c:v>44088.644780092596</c:v>
                </c:pt>
                <c:pt idx="298">
                  <c:v>44088.645127314812</c:v>
                </c:pt>
                <c:pt idx="299">
                  <c:v>44088.645474537036</c:v>
                </c:pt>
                <c:pt idx="300">
                  <c:v>44088.645821759259</c:v>
                </c:pt>
                <c:pt idx="301">
                  <c:v>44088.646168981482</c:v>
                </c:pt>
                <c:pt idx="302">
                  <c:v>44088.646516203706</c:v>
                </c:pt>
                <c:pt idx="303">
                  <c:v>44088.646863425929</c:v>
                </c:pt>
                <c:pt idx="304">
                  <c:v>44088.647210648145</c:v>
                </c:pt>
                <c:pt idx="305">
                  <c:v>44088.647557870368</c:v>
                </c:pt>
                <c:pt idx="306">
                  <c:v>44088.647905092592</c:v>
                </c:pt>
                <c:pt idx="307">
                  <c:v>44088.648252314815</c:v>
                </c:pt>
                <c:pt idx="308">
                  <c:v>44088.648599537039</c:v>
                </c:pt>
                <c:pt idx="309">
                  <c:v>44088.648946759262</c:v>
                </c:pt>
                <c:pt idx="310">
                  <c:v>44088.649293981478</c:v>
                </c:pt>
                <c:pt idx="311">
                  <c:v>44088.649641203701</c:v>
                </c:pt>
                <c:pt idx="312">
                  <c:v>44088.649988425925</c:v>
                </c:pt>
                <c:pt idx="313">
                  <c:v>44088.650335648148</c:v>
                </c:pt>
                <c:pt idx="314">
                  <c:v>44088.650682870371</c:v>
                </c:pt>
                <c:pt idx="315">
                  <c:v>44088.651030092595</c:v>
                </c:pt>
                <c:pt idx="316">
                  <c:v>44088.651377314818</c:v>
                </c:pt>
                <c:pt idx="317">
                  <c:v>44088.651724537034</c:v>
                </c:pt>
                <c:pt idx="318">
                  <c:v>44088.652071759258</c:v>
                </c:pt>
                <c:pt idx="319">
                  <c:v>44088.652418981481</c:v>
                </c:pt>
                <c:pt idx="320">
                  <c:v>44088.652766203704</c:v>
                </c:pt>
                <c:pt idx="321">
                  <c:v>44088.653113425928</c:v>
                </c:pt>
                <c:pt idx="322">
                  <c:v>44088.653460648151</c:v>
                </c:pt>
                <c:pt idx="323">
                  <c:v>44088.653807870367</c:v>
                </c:pt>
                <c:pt idx="324">
                  <c:v>44088.65415509259</c:v>
                </c:pt>
                <c:pt idx="325">
                  <c:v>44088.654502314814</c:v>
                </c:pt>
                <c:pt idx="326">
                  <c:v>44088.654849537037</c:v>
                </c:pt>
                <c:pt idx="327">
                  <c:v>44088.65519675926</c:v>
                </c:pt>
                <c:pt idx="328">
                  <c:v>44088.655543981484</c:v>
                </c:pt>
                <c:pt idx="329">
                  <c:v>44088.655891203707</c:v>
                </c:pt>
                <c:pt idx="330">
                  <c:v>44088.656238425923</c:v>
                </c:pt>
                <c:pt idx="331">
                  <c:v>44088.656585648147</c:v>
                </c:pt>
                <c:pt idx="332">
                  <c:v>44088.65693287037</c:v>
                </c:pt>
                <c:pt idx="333">
                  <c:v>44088.657280092593</c:v>
                </c:pt>
                <c:pt idx="334">
                  <c:v>44088.657627314817</c:v>
                </c:pt>
                <c:pt idx="335">
                  <c:v>44088.65797453704</c:v>
                </c:pt>
                <c:pt idx="336">
                  <c:v>44088.658321759256</c:v>
                </c:pt>
                <c:pt idx="337">
                  <c:v>44088.65865740741</c:v>
                </c:pt>
                <c:pt idx="338">
                  <c:v>44088.659004629626</c:v>
                </c:pt>
                <c:pt idx="339">
                  <c:v>44088.659351851849</c:v>
                </c:pt>
                <c:pt idx="340">
                  <c:v>44088.659699074073</c:v>
                </c:pt>
                <c:pt idx="341">
                  <c:v>44088.660046296296</c:v>
                </c:pt>
                <c:pt idx="342">
                  <c:v>44088.660393518519</c:v>
                </c:pt>
                <c:pt idx="343">
                  <c:v>44088.660740740743</c:v>
                </c:pt>
                <c:pt idx="344">
                  <c:v>44088.661087962966</c:v>
                </c:pt>
                <c:pt idx="345">
                  <c:v>44088.661435185182</c:v>
                </c:pt>
                <c:pt idx="346">
                  <c:v>44088.661782407406</c:v>
                </c:pt>
                <c:pt idx="347">
                  <c:v>44088.662129629629</c:v>
                </c:pt>
                <c:pt idx="348">
                  <c:v>44088.662476851852</c:v>
                </c:pt>
                <c:pt idx="349">
                  <c:v>44088.662824074076</c:v>
                </c:pt>
                <c:pt idx="350">
                  <c:v>44088.663171296299</c:v>
                </c:pt>
                <c:pt idx="351">
                  <c:v>44088.663518518515</c:v>
                </c:pt>
                <c:pt idx="352">
                  <c:v>44088.663865740738</c:v>
                </c:pt>
                <c:pt idx="353">
                  <c:v>44088.664212962962</c:v>
                </c:pt>
                <c:pt idx="354">
                  <c:v>44088.664560185185</c:v>
                </c:pt>
                <c:pt idx="355">
                  <c:v>44088.664907407408</c:v>
                </c:pt>
                <c:pt idx="356">
                  <c:v>44088.665254629632</c:v>
                </c:pt>
                <c:pt idx="357">
                  <c:v>44088.665601851855</c:v>
                </c:pt>
                <c:pt idx="358">
                  <c:v>44088.665949074071</c:v>
                </c:pt>
                <c:pt idx="359">
                  <c:v>44088.666296296295</c:v>
                </c:pt>
                <c:pt idx="360">
                  <c:v>44088.666643518518</c:v>
                </c:pt>
                <c:pt idx="361">
                  <c:v>44088.666990740741</c:v>
                </c:pt>
                <c:pt idx="362">
                  <c:v>44088.667337962965</c:v>
                </c:pt>
                <c:pt idx="363">
                  <c:v>44088.667685185188</c:v>
                </c:pt>
                <c:pt idx="364">
                  <c:v>44088.668032407404</c:v>
                </c:pt>
                <c:pt idx="365">
                  <c:v>44088.668379629627</c:v>
                </c:pt>
                <c:pt idx="366">
                  <c:v>44088.668726851851</c:v>
                </c:pt>
                <c:pt idx="367">
                  <c:v>44088.669074074074</c:v>
                </c:pt>
                <c:pt idx="368">
                  <c:v>44088.669421296298</c:v>
                </c:pt>
                <c:pt idx="369">
                  <c:v>44088.669768518521</c:v>
                </c:pt>
                <c:pt idx="370">
                  <c:v>44088.670115740744</c:v>
                </c:pt>
                <c:pt idx="371">
                  <c:v>44088.67046296296</c:v>
                </c:pt>
                <c:pt idx="372">
                  <c:v>44088.670810185184</c:v>
                </c:pt>
                <c:pt idx="373">
                  <c:v>44088.671157407407</c:v>
                </c:pt>
                <c:pt idx="374">
                  <c:v>44088.67150462963</c:v>
                </c:pt>
                <c:pt idx="375">
                  <c:v>44088.671851851854</c:v>
                </c:pt>
                <c:pt idx="376">
                  <c:v>44088.672199074077</c:v>
                </c:pt>
                <c:pt idx="377">
                  <c:v>44088.672546296293</c:v>
                </c:pt>
                <c:pt idx="378">
                  <c:v>44088.672893518517</c:v>
                </c:pt>
                <c:pt idx="379">
                  <c:v>44088.67324074074</c:v>
                </c:pt>
                <c:pt idx="380">
                  <c:v>44088.673587962963</c:v>
                </c:pt>
                <c:pt idx="381">
                  <c:v>44088.673935185187</c:v>
                </c:pt>
                <c:pt idx="382">
                  <c:v>44088.67428240741</c:v>
                </c:pt>
                <c:pt idx="383">
                  <c:v>44088.674629629626</c:v>
                </c:pt>
                <c:pt idx="384">
                  <c:v>44088.674976851849</c:v>
                </c:pt>
                <c:pt idx="385">
                  <c:v>44088.675324074073</c:v>
                </c:pt>
                <c:pt idx="386">
                  <c:v>44088.675659722219</c:v>
                </c:pt>
                <c:pt idx="387">
                  <c:v>44088.676006944443</c:v>
                </c:pt>
                <c:pt idx="388">
                  <c:v>44088.676354166666</c:v>
                </c:pt>
                <c:pt idx="389">
                  <c:v>44088.676701388889</c:v>
                </c:pt>
                <c:pt idx="390">
                  <c:v>44088.677048611113</c:v>
                </c:pt>
                <c:pt idx="391">
                  <c:v>44088.677395833336</c:v>
                </c:pt>
                <c:pt idx="392">
                  <c:v>44088.677743055552</c:v>
                </c:pt>
                <c:pt idx="393">
                  <c:v>44088.678090277775</c:v>
                </c:pt>
                <c:pt idx="394">
                  <c:v>44088.678437499999</c:v>
                </c:pt>
                <c:pt idx="395">
                  <c:v>44088.678784722222</c:v>
                </c:pt>
                <c:pt idx="396">
                  <c:v>44088.679131944446</c:v>
                </c:pt>
                <c:pt idx="397">
                  <c:v>44088.679479166669</c:v>
                </c:pt>
                <c:pt idx="398">
                  <c:v>44088.679826388892</c:v>
                </c:pt>
                <c:pt idx="399">
                  <c:v>44088.680173611108</c:v>
                </c:pt>
                <c:pt idx="400">
                  <c:v>44088.680520833332</c:v>
                </c:pt>
                <c:pt idx="401">
                  <c:v>44088.680868055555</c:v>
                </c:pt>
                <c:pt idx="402">
                  <c:v>44088.681215277778</c:v>
                </c:pt>
                <c:pt idx="403">
                  <c:v>44088.681562500002</c:v>
                </c:pt>
                <c:pt idx="404">
                  <c:v>44088.681909722225</c:v>
                </c:pt>
                <c:pt idx="405">
                  <c:v>44088.682256944441</c:v>
                </c:pt>
                <c:pt idx="406">
                  <c:v>44088.682604166665</c:v>
                </c:pt>
                <c:pt idx="407">
                  <c:v>44088.682951388888</c:v>
                </c:pt>
                <c:pt idx="408">
                  <c:v>44088.683298611111</c:v>
                </c:pt>
                <c:pt idx="409">
                  <c:v>44088.683645833335</c:v>
                </c:pt>
                <c:pt idx="410">
                  <c:v>44088.683993055558</c:v>
                </c:pt>
                <c:pt idx="411">
                  <c:v>44088.684340277781</c:v>
                </c:pt>
                <c:pt idx="412">
                  <c:v>44088.684687499997</c:v>
                </c:pt>
                <c:pt idx="413">
                  <c:v>44088.685034722221</c:v>
                </c:pt>
                <c:pt idx="414">
                  <c:v>44088.685381944444</c:v>
                </c:pt>
                <c:pt idx="415">
                  <c:v>44088.685729166667</c:v>
                </c:pt>
                <c:pt idx="416">
                  <c:v>44088.686076388891</c:v>
                </c:pt>
                <c:pt idx="417">
                  <c:v>44088.686423611114</c:v>
                </c:pt>
                <c:pt idx="418">
                  <c:v>44088.68677083333</c:v>
                </c:pt>
                <c:pt idx="419">
                  <c:v>44088.687118055554</c:v>
                </c:pt>
                <c:pt idx="420">
                  <c:v>44088.687465277777</c:v>
                </c:pt>
                <c:pt idx="421">
                  <c:v>44088.6878125</c:v>
                </c:pt>
                <c:pt idx="422">
                  <c:v>44088.688159722224</c:v>
                </c:pt>
                <c:pt idx="423">
                  <c:v>44088.688506944447</c:v>
                </c:pt>
                <c:pt idx="424">
                  <c:v>44088.688854166663</c:v>
                </c:pt>
                <c:pt idx="425">
                  <c:v>44088.689201388886</c:v>
                </c:pt>
                <c:pt idx="426">
                  <c:v>44088.68954861111</c:v>
                </c:pt>
                <c:pt idx="427">
                  <c:v>44088.689884259256</c:v>
                </c:pt>
                <c:pt idx="428">
                  <c:v>44088.69023148148</c:v>
                </c:pt>
                <c:pt idx="429">
                  <c:v>44088.690578703703</c:v>
                </c:pt>
                <c:pt idx="430">
                  <c:v>44088.690925925926</c:v>
                </c:pt>
                <c:pt idx="431">
                  <c:v>44088.69127314815</c:v>
                </c:pt>
                <c:pt idx="432">
                  <c:v>44088.691620370373</c:v>
                </c:pt>
                <c:pt idx="433">
                  <c:v>44088.691967592589</c:v>
                </c:pt>
                <c:pt idx="434">
                  <c:v>44088.692314814813</c:v>
                </c:pt>
                <c:pt idx="435">
                  <c:v>44088.692662037036</c:v>
                </c:pt>
                <c:pt idx="436">
                  <c:v>44088.693009259259</c:v>
                </c:pt>
                <c:pt idx="437">
                  <c:v>44088.693356481483</c:v>
                </c:pt>
                <c:pt idx="438">
                  <c:v>44088.693703703706</c:v>
                </c:pt>
                <c:pt idx="439">
                  <c:v>44088.694050925929</c:v>
                </c:pt>
                <c:pt idx="440">
                  <c:v>44088.694398148145</c:v>
                </c:pt>
                <c:pt idx="441">
                  <c:v>44088.694745370369</c:v>
                </c:pt>
                <c:pt idx="442">
                  <c:v>44088.695092592592</c:v>
                </c:pt>
                <c:pt idx="443">
                  <c:v>44088.695439814815</c:v>
                </c:pt>
                <c:pt idx="444">
                  <c:v>44088.695787037039</c:v>
                </c:pt>
                <c:pt idx="445">
                  <c:v>44088.696134259262</c:v>
                </c:pt>
                <c:pt idx="446">
                  <c:v>44088.696481481478</c:v>
                </c:pt>
                <c:pt idx="447">
                  <c:v>44088.696828703702</c:v>
                </c:pt>
                <c:pt idx="448">
                  <c:v>44088.697175925925</c:v>
                </c:pt>
                <c:pt idx="449">
                  <c:v>44088.697523148148</c:v>
                </c:pt>
                <c:pt idx="450">
                  <c:v>44088.697870370372</c:v>
                </c:pt>
                <c:pt idx="451">
                  <c:v>44088.698217592595</c:v>
                </c:pt>
                <c:pt idx="452">
                  <c:v>44088.698564814818</c:v>
                </c:pt>
                <c:pt idx="453">
                  <c:v>44088.698912037034</c:v>
                </c:pt>
                <c:pt idx="454">
                  <c:v>44088.699259259258</c:v>
                </c:pt>
                <c:pt idx="455">
                  <c:v>44088.699606481481</c:v>
                </c:pt>
                <c:pt idx="456">
                  <c:v>44088.699953703705</c:v>
                </c:pt>
                <c:pt idx="457">
                  <c:v>44088.700300925928</c:v>
                </c:pt>
                <c:pt idx="458">
                  <c:v>44088.700648148151</c:v>
                </c:pt>
                <c:pt idx="459">
                  <c:v>44088.700995370367</c:v>
                </c:pt>
                <c:pt idx="460">
                  <c:v>44088.701342592591</c:v>
                </c:pt>
                <c:pt idx="461">
                  <c:v>44088.701689814814</c:v>
                </c:pt>
                <c:pt idx="462">
                  <c:v>44088.702037037037</c:v>
                </c:pt>
                <c:pt idx="463">
                  <c:v>44088.702384259261</c:v>
                </c:pt>
                <c:pt idx="464">
                  <c:v>44088.702731481484</c:v>
                </c:pt>
                <c:pt idx="465">
                  <c:v>44088.7030787037</c:v>
                </c:pt>
                <c:pt idx="466">
                  <c:v>44088.703425925924</c:v>
                </c:pt>
                <c:pt idx="467">
                  <c:v>44088.703773148147</c:v>
                </c:pt>
                <c:pt idx="468">
                  <c:v>44088.70412037037</c:v>
                </c:pt>
                <c:pt idx="469">
                  <c:v>44088.704456018517</c:v>
                </c:pt>
                <c:pt idx="470">
                  <c:v>44088.70480324074</c:v>
                </c:pt>
                <c:pt idx="471">
                  <c:v>44088.705150462964</c:v>
                </c:pt>
                <c:pt idx="472">
                  <c:v>44088.705497685187</c:v>
                </c:pt>
                <c:pt idx="473">
                  <c:v>44088.70584490741</c:v>
                </c:pt>
                <c:pt idx="474">
                  <c:v>44088.706192129626</c:v>
                </c:pt>
                <c:pt idx="475">
                  <c:v>44088.70653935185</c:v>
                </c:pt>
                <c:pt idx="476">
                  <c:v>44088.706886574073</c:v>
                </c:pt>
                <c:pt idx="477">
                  <c:v>44088.707233796296</c:v>
                </c:pt>
                <c:pt idx="478">
                  <c:v>44088.70758101852</c:v>
                </c:pt>
                <c:pt idx="479">
                  <c:v>44088.707928240743</c:v>
                </c:pt>
                <c:pt idx="480">
                  <c:v>44088.708275462966</c:v>
                </c:pt>
                <c:pt idx="481">
                  <c:v>44088.708622685182</c:v>
                </c:pt>
                <c:pt idx="482">
                  <c:v>44088.708969907406</c:v>
                </c:pt>
                <c:pt idx="483">
                  <c:v>44088.709317129629</c:v>
                </c:pt>
                <c:pt idx="484">
                  <c:v>44088.709664351853</c:v>
                </c:pt>
                <c:pt idx="485">
                  <c:v>44088.710011574076</c:v>
                </c:pt>
                <c:pt idx="486">
                  <c:v>44088.710358796299</c:v>
                </c:pt>
                <c:pt idx="487">
                  <c:v>44088.710706018515</c:v>
                </c:pt>
                <c:pt idx="488">
                  <c:v>44088.711053240739</c:v>
                </c:pt>
                <c:pt idx="489">
                  <c:v>44088.711400462962</c:v>
                </c:pt>
                <c:pt idx="490">
                  <c:v>44088.711747685185</c:v>
                </c:pt>
                <c:pt idx="491">
                  <c:v>44088.712094907409</c:v>
                </c:pt>
                <c:pt idx="492">
                  <c:v>44088.712442129632</c:v>
                </c:pt>
                <c:pt idx="493">
                  <c:v>44088.712789351855</c:v>
                </c:pt>
                <c:pt idx="494">
                  <c:v>44088.713136574072</c:v>
                </c:pt>
                <c:pt idx="495">
                  <c:v>44088.713483796295</c:v>
                </c:pt>
                <c:pt idx="496">
                  <c:v>44088.713831018518</c:v>
                </c:pt>
                <c:pt idx="497">
                  <c:v>44088.714178240742</c:v>
                </c:pt>
                <c:pt idx="498">
                  <c:v>44088.714525462965</c:v>
                </c:pt>
                <c:pt idx="499">
                  <c:v>44088.714872685188</c:v>
                </c:pt>
                <c:pt idx="500">
                  <c:v>44088.715219907404</c:v>
                </c:pt>
                <c:pt idx="501">
                  <c:v>44088.715567129628</c:v>
                </c:pt>
                <c:pt idx="502">
                  <c:v>44088.715914351851</c:v>
                </c:pt>
                <c:pt idx="503">
                  <c:v>44088.716261574074</c:v>
                </c:pt>
                <c:pt idx="504">
                  <c:v>44088.716608796298</c:v>
                </c:pt>
                <c:pt idx="505">
                  <c:v>44088.716956018521</c:v>
                </c:pt>
                <c:pt idx="506">
                  <c:v>44088.717303240737</c:v>
                </c:pt>
                <c:pt idx="507">
                  <c:v>44088.717650462961</c:v>
                </c:pt>
                <c:pt idx="508">
                  <c:v>44088.717997685184</c:v>
                </c:pt>
                <c:pt idx="509">
                  <c:v>44088.718344907407</c:v>
                </c:pt>
                <c:pt idx="510">
                  <c:v>44088.718692129631</c:v>
                </c:pt>
                <c:pt idx="511">
                  <c:v>44088.719039351854</c:v>
                </c:pt>
                <c:pt idx="512">
                  <c:v>44088.719375000001</c:v>
                </c:pt>
                <c:pt idx="513">
                  <c:v>44088.719722222224</c:v>
                </c:pt>
                <c:pt idx="514">
                  <c:v>44088.720069444447</c:v>
                </c:pt>
                <c:pt idx="515">
                  <c:v>44088.720416666663</c:v>
                </c:pt>
                <c:pt idx="516">
                  <c:v>44088.720763888887</c:v>
                </c:pt>
                <c:pt idx="517">
                  <c:v>44088.72111111111</c:v>
                </c:pt>
                <c:pt idx="518">
                  <c:v>44088.721458333333</c:v>
                </c:pt>
                <c:pt idx="519">
                  <c:v>44088.721805555557</c:v>
                </c:pt>
                <c:pt idx="520">
                  <c:v>44088.72215277778</c:v>
                </c:pt>
                <c:pt idx="521">
                  <c:v>44088.722500000003</c:v>
                </c:pt>
                <c:pt idx="522">
                  <c:v>44088.72284722222</c:v>
                </c:pt>
                <c:pt idx="523">
                  <c:v>44088.723194444443</c:v>
                </c:pt>
                <c:pt idx="524">
                  <c:v>44088.723541666666</c:v>
                </c:pt>
                <c:pt idx="525">
                  <c:v>44088.72388888889</c:v>
                </c:pt>
                <c:pt idx="526">
                  <c:v>44088.724236111113</c:v>
                </c:pt>
                <c:pt idx="527">
                  <c:v>44088.724583333336</c:v>
                </c:pt>
                <c:pt idx="528">
                  <c:v>44088.724930555552</c:v>
                </c:pt>
                <c:pt idx="529">
                  <c:v>44088.725277777776</c:v>
                </c:pt>
                <c:pt idx="530">
                  <c:v>44088.725624999999</c:v>
                </c:pt>
                <c:pt idx="531">
                  <c:v>44088.725972222222</c:v>
                </c:pt>
                <c:pt idx="532">
                  <c:v>44088.726319444446</c:v>
                </c:pt>
                <c:pt idx="533">
                  <c:v>44088.726666666669</c:v>
                </c:pt>
                <c:pt idx="534">
                  <c:v>44088.727013888885</c:v>
                </c:pt>
                <c:pt idx="535">
                  <c:v>44088.727361111109</c:v>
                </c:pt>
                <c:pt idx="536">
                  <c:v>44088.727708333332</c:v>
                </c:pt>
                <c:pt idx="537">
                  <c:v>44088.728055555555</c:v>
                </c:pt>
                <c:pt idx="538">
                  <c:v>44088.728402777779</c:v>
                </c:pt>
                <c:pt idx="539">
                  <c:v>44088.728750000002</c:v>
                </c:pt>
                <c:pt idx="540">
                  <c:v>44088.729097222225</c:v>
                </c:pt>
                <c:pt idx="541">
                  <c:v>44088.729444444441</c:v>
                </c:pt>
                <c:pt idx="542">
                  <c:v>44088.729791666665</c:v>
                </c:pt>
                <c:pt idx="543">
                  <c:v>44088.730138888888</c:v>
                </c:pt>
                <c:pt idx="544">
                  <c:v>44088.730486111112</c:v>
                </c:pt>
                <c:pt idx="545">
                  <c:v>44088.730833333335</c:v>
                </c:pt>
                <c:pt idx="546">
                  <c:v>44088.731180555558</c:v>
                </c:pt>
                <c:pt idx="547">
                  <c:v>44088.731527777774</c:v>
                </c:pt>
                <c:pt idx="548">
                  <c:v>44088.731874999998</c:v>
                </c:pt>
                <c:pt idx="549">
                  <c:v>44088.732222222221</c:v>
                </c:pt>
                <c:pt idx="550">
                  <c:v>44088.732569444444</c:v>
                </c:pt>
                <c:pt idx="551">
                  <c:v>44088.732916666668</c:v>
                </c:pt>
                <c:pt idx="552">
                  <c:v>44088.733263888891</c:v>
                </c:pt>
                <c:pt idx="553">
                  <c:v>44088.733599537038</c:v>
                </c:pt>
                <c:pt idx="554">
                  <c:v>44088.733946759261</c:v>
                </c:pt>
                <c:pt idx="555">
                  <c:v>44088.734293981484</c:v>
                </c:pt>
                <c:pt idx="556">
                  <c:v>44088.7346412037</c:v>
                </c:pt>
                <c:pt idx="557">
                  <c:v>44088.734988425924</c:v>
                </c:pt>
                <c:pt idx="558">
                  <c:v>44088.735335648147</c:v>
                </c:pt>
                <c:pt idx="559">
                  <c:v>44088.735682870371</c:v>
                </c:pt>
                <c:pt idx="560">
                  <c:v>44088.736030092594</c:v>
                </c:pt>
                <c:pt idx="561">
                  <c:v>44088.736377314817</c:v>
                </c:pt>
                <c:pt idx="562">
                  <c:v>44088.736724537041</c:v>
                </c:pt>
                <c:pt idx="563">
                  <c:v>44088.737071759257</c:v>
                </c:pt>
                <c:pt idx="564">
                  <c:v>44088.73741898148</c:v>
                </c:pt>
                <c:pt idx="565">
                  <c:v>44088.737766203703</c:v>
                </c:pt>
                <c:pt idx="566">
                  <c:v>44088.738113425927</c:v>
                </c:pt>
                <c:pt idx="567">
                  <c:v>44088.73846064815</c:v>
                </c:pt>
                <c:pt idx="568">
                  <c:v>44088.738807870373</c:v>
                </c:pt>
                <c:pt idx="569">
                  <c:v>44088.739155092589</c:v>
                </c:pt>
                <c:pt idx="570">
                  <c:v>44088.739502314813</c:v>
                </c:pt>
                <c:pt idx="571">
                  <c:v>44088.739849537036</c:v>
                </c:pt>
                <c:pt idx="572">
                  <c:v>44088.74019675926</c:v>
                </c:pt>
                <c:pt idx="573">
                  <c:v>44088.740543981483</c:v>
                </c:pt>
                <c:pt idx="574">
                  <c:v>44088.740891203706</c:v>
                </c:pt>
                <c:pt idx="575">
                  <c:v>44088.741238425922</c:v>
                </c:pt>
                <c:pt idx="576">
                  <c:v>44088.741585648146</c:v>
                </c:pt>
                <c:pt idx="577">
                  <c:v>44088.741932870369</c:v>
                </c:pt>
                <c:pt idx="578">
                  <c:v>44088.742280092592</c:v>
                </c:pt>
                <c:pt idx="579">
                  <c:v>44088.742627314816</c:v>
                </c:pt>
                <c:pt idx="580">
                  <c:v>44088.742974537039</c:v>
                </c:pt>
                <c:pt idx="581">
                  <c:v>44088.743321759262</c:v>
                </c:pt>
                <c:pt idx="582">
                  <c:v>44088.743668981479</c:v>
                </c:pt>
                <c:pt idx="583">
                  <c:v>44088.744016203702</c:v>
                </c:pt>
                <c:pt idx="584">
                  <c:v>44088.744363425925</c:v>
                </c:pt>
                <c:pt idx="585">
                  <c:v>44088.744710648149</c:v>
                </c:pt>
                <c:pt idx="586">
                  <c:v>44088.745057870372</c:v>
                </c:pt>
                <c:pt idx="587">
                  <c:v>44088.745405092595</c:v>
                </c:pt>
                <c:pt idx="588">
                  <c:v>44088.745752314811</c:v>
                </c:pt>
                <c:pt idx="589">
                  <c:v>44088.746099537035</c:v>
                </c:pt>
                <c:pt idx="590">
                  <c:v>44088.746446759258</c:v>
                </c:pt>
                <c:pt idx="591">
                  <c:v>44088.746793981481</c:v>
                </c:pt>
                <c:pt idx="592">
                  <c:v>44088.747141203705</c:v>
                </c:pt>
                <c:pt idx="593">
                  <c:v>44088.747488425928</c:v>
                </c:pt>
                <c:pt idx="594">
                  <c:v>44088.747824074075</c:v>
                </c:pt>
                <c:pt idx="595">
                  <c:v>44088.748171296298</c:v>
                </c:pt>
                <c:pt idx="596">
                  <c:v>44088.748518518521</c:v>
                </c:pt>
                <c:pt idx="597">
                  <c:v>44088.748865740738</c:v>
                </c:pt>
                <c:pt idx="598">
                  <c:v>44088.749212962961</c:v>
                </c:pt>
                <c:pt idx="599">
                  <c:v>44088.749560185184</c:v>
                </c:pt>
                <c:pt idx="600">
                  <c:v>44088.749907407408</c:v>
                </c:pt>
                <c:pt idx="601">
                  <c:v>44088.750254629631</c:v>
                </c:pt>
                <c:pt idx="602">
                  <c:v>44088.750601851854</c:v>
                </c:pt>
                <c:pt idx="603">
                  <c:v>44088.750949074078</c:v>
                </c:pt>
                <c:pt idx="604">
                  <c:v>44088.751296296294</c:v>
                </c:pt>
                <c:pt idx="605">
                  <c:v>44088.751643518517</c:v>
                </c:pt>
                <c:pt idx="606">
                  <c:v>44088.75199074074</c:v>
                </c:pt>
                <c:pt idx="607">
                  <c:v>44088.752337962964</c:v>
                </c:pt>
                <c:pt idx="608">
                  <c:v>44088.752685185187</c:v>
                </c:pt>
                <c:pt idx="609">
                  <c:v>44088.753032407411</c:v>
                </c:pt>
                <c:pt idx="610">
                  <c:v>44088.753379629627</c:v>
                </c:pt>
                <c:pt idx="611">
                  <c:v>44088.75372685185</c:v>
                </c:pt>
                <c:pt idx="612">
                  <c:v>44088.754074074073</c:v>
                </c:pt>
                <c:pt idx="613">
                  <c:v>44088.754421296297</c:v>
                </c:pt>
                <c:pt idx="614">
                  <c:v>44088.75476851852</c:v>
                </c:pt>
                <c:pt idx="615">
                  <c:v>44088.755115740743</c:v>
                </c:pt>
                <c:pt idx="616">
                  <c:v>44088.755462962959</c:v>
                </c:pt>
                <c:pt idx="617">
                  <c:v>44088.755810185183</c:v>
                </c:pt>
                <c:pt idx="618">
                  <c:v>44088.756157407406</c:v>
                </c:pt>
                <c:pt idx="619">
                  <c:v>44088.756504629629</c:v>
                </c:pt>
                <c:pt idx="620">
                  <c:v>44088.756851851853</c:v>
                </c:pt>
                <c:pt idx="621">
                  <c:v>44088.757199074076</c:v>
                </c:pt>
                <c:pt idx="622">
                  <c:v>44088.7575462963</c:v>
                </c:pt>
                <c:pt idx="623">
                  <c:v>44088.757893518516</c:v>
                </c:pt>
                <c:pt idx="624">
                  <c:v>44088.758240740739</c:v>
                </c:pt>
                <c:pt idx="625">
                  <c:v>44088.758587962962</c:v>
                </c:pt>
                <c:pt idx="626">
                  <c:v>44088.758935185186</c:v>
                </c:pt>
                <c:pt idx="627">
                  <c:v>44088.759282407409</c:v>
                </c:pt>
                <c:pt idx="628">
                  <c:v>44088.759629629632</c:v>
                </c:pt>
                <c:pt idx="629">
                  <c:v>44088.759976851848</c:v>
                </c:pt>
                <c:pt idx="630">
                  <c:v>44088.760324074072</c:v>
                </c:pt>
                <c:pt idx="631">
                  <c:v>44088.760671296295</c:v>
                </c:pt>
                <c:pt idx="632">
                  <c:v>44088.761018518519</c:v>
                </c:pt>
                <c:pt idx="633">
                  <c:v>44088.761365740742</c:v>
                </c:pt>
                <c:pt idx="634">
                  <c:v>44088.761712962965</c:v>
                </c:pt>
                <c:pt idx="635">
                  <c:v>44088.762060185189</c:v>
                </c:pt>
                <c:pt idx="636">
                  <c:v>44088.762395833335</c:v>
                </c:pt>
                <c:pt idx="637">
                  <c:v>44088.762743055559</c:v>
                </c:pt>
                <c:pt idx="638">
                  <c:v>44088.763090277775</c:v>
                </c:pt>
                <c:pt idx="639">
                  <c:v>44088.763437499998</c:v>
                </c:pt>
                <c:pt idx="640">
                  <c:v>44088.763784722221</c:v>
                </c:pt>
                <c:pt idx="641">
                  <c:v>44088.764131944445</c:v>
                </c:pt>
                <c:pt idx="642">
                  <c:v>44088.764479166668</c:v>
                </c:pt>
                <c:pt idx="643">
                  <c:v>44088.764826388891</c:v>
                </c:pt>
                <c:pt idx="644">
                  <c:v>44088.765173611115</c:v>
                </c:pt>
                <c:pt idx="645">
                  <c:v>44088.765520833331</c:v>
                </c:pt>
                <c:pt idx="646">
                  <c:v>44088.765868055554</c:v>
                </c:pt>
                <c:pt idx="647">
                  <c:v>44088.766215277778</c:v>
                </c:pt>
                <c:pt idx="648">
                  <c:v>44088.766562500001</c:v>
                </c:pt>
                <c:pt idx="649">
                  <c:v>44088.766909722224</c:v>
                </c:pt>
                <c:pt idx="650">
                  <c:v>44088.767256944448</c:v>
                </c:pt>
                <c:pt idx="651">
                  <c:v>44088.767604166664</c:v>
                </c:pt>
                <c:pt idx="652">
                  <c:v>44088.767603851855</c:v>
                </c:pt>
                <c:pt idx="653">
                  <c:v>44088.767951074078</c:v>
                </c:pt>
                <c:pt idx="654">
                  <c:v>44088.768298296302</c:v>
                </c:pt>
                <c:pt idx="655">
                  <c:v>44088.768645518525</c:v>
                </c:pt>
                <c:pt idx="656">
                  <c:v>44088.768992740741</c:v>
                </c:pt>
                <c:pt idx="657">
                  <c:v>44088.769339962964</c:v>
                </c:pt>
                <c:pt idx="658">
                  <c:v>44088.769687185188</c:v>
                </c:pt>
                <c:pt idx="659">
                  <c:v>44088.770034407411</c:v>
                </c:pt>
                <c:pt idx="660">
                  <c:v>44088.770381629634</c:v>
                </c:pt>
                <c:pt idx="661">
                  <c:v>44088.770728851858</c:v>
                </c:pt>
                <c:pt idx="662">
                  <c:v>44088.771076074074</c:v>
                </c:pt>
                <c:pt idx="663">
                  <c:v>44088.771423296297</c:v>
                </c:pt>
                <c:pt idx="664">
                  <c:v>44088.77177051852</c:v>
                </c:pt>
                <c:pt idx="665">
                  <c:v>44088.772117740744</c:v>
                </c:pt>
                <c:pt idx="666">
                  <c:v>44088.772464962967</c:v>
                </c:pt>
                <c:pt idx="667">
                  <c:v>44088.772812185191</c:v>
                </c:pt>
                <c:pt idx="668">
                  <c:v>44088.773159407414</c:v>
                </c:pt>
                <c:pt idx="669">
                  <c:v>44088.77350662963</c:v>
                </c:pt>
                <c:pt idx="670">
                  <c:v>44088.773853851853</c:v>
                </c:pt>
                <c:pt idx="671">
                  <c:v>44088.774201074077</c:v>
                </c:pt>
                <c:pt idx="672">
                  <c:v>44088.7745482963</c:v>
                </c:pt>
                <c:pt idx="673">
                  <c:v>44088.774895518523</c:v>
                </c:pt>
                <c:pt idx="674">
                  <c:v>44088.775242740747</c:v>
                </c:pt>
                <c:pt idx="675">
                  <c:v>44088.775589962963</c:v>
                </c:pt>
                <c:pt idx="676">
                  <c:v>44088.775937185186</c:v>
                </c:pt>
                <c:pt idx="677">
                  <c:v>44088.77628440741</c:v>
                </c:pt>
                <c:pt idx="678">
                  <c:v>44088.776631629633</c:v>
                </c:pt>
                <c:pt idx="679">
                  <c:v>44088.776978851856</c:v>
                </c:pt>
                <c:pt idx="680">
                  <c:v>44088.77732607408</c:v>
                </c:pt>
                <c:pt idx="681">
                  <c:v>44088.777673296303</c:v>
                </c:pt>
                <c:pt idx="682">
                  <c:v>44088.778020518519</c:v>
                </c:pt>
                <c:pt idx="683">
                  <c:v>44088.778367740742</c:v>
                </c:pt>
                <c:pt idx="684">
                  <c:v>44088.778714962966</c:v>
                </c:pt>
                <c:pt idx="685">
                  <c:v>44088.779062185189</c:v>
                </c:pt>
                <c:pt idx="686">
                  <c:v>44088.779409407412</c:v>
                </c:pt>
                <c:pt idx="687">
                  <c:v>44088.779756629636</c:v>
                </c:pt>
                <c:pt idx="688">
                  <c:v>44088.780103851852</c:v>
                </c:pt>
                <c:pt idx="689">
                  <c:v>44088.780451074075</c:v>
                </c:pt>
                <c:pt idx="690">
                  <c:v>44088.780798296299</c:v>
                </c:pt>
                <c:pt idx="691">
                  <c:v>44088.781145518522</c:v>
                </c:pt>
                <c:pt idx="692">
                  <c:v>44088.781492740745</c:v>
                </c:pt>
                <c:pt idx="693">
                  <c:v>44088.781839962969</c:v>
                </c:pt>
                <c:pt idx="694">
                  <c:v>44088.782187185185</c:v>
                </c:pt>
                <c:pt idx="695">
                  <c:v>44088.782534407408</c:v>
                </c:pt>
                <c:pt idx="696">
                  <c:v>44088.782881629631</c:v>
                </c:pt>
                <c:pt idx="697">
                  <c:v>44088.783228851855</c:v>
                </c:pt>
                <c:pt idx="698">
                  <c:v>44088.783576074078</c:v>
                </c:pt>
                <c:pt idx="699">
                  <c:v>44088.783923296302</c:v>
                </c:pt>
                <c:pt idx="700">
                  <c:v>44088.784270518525</c:v>
                </c:pt>
                <c:pt idx="701">
                  <c:v>44088.784617740741</c:v>
                </c:pt>
                <c:pt idx="702">
                  <c:v>44088.784964962964</c:v>
                </c:pt>
                <c:pt idx="703">
                  <c:v>44088.785312185188</c:v>
                </c:pt>
                <c:pt idx="704">
                  <c:v>44088.785659407411</c:v>
                </c:pt>
                <c:pt idx="705">
                  <c:v>44088.786006629634</c:v>
                </c:pt>
                <c:pt idx="706">
                  <c:v>44088.786353851858</c:v>
                </c:pt>
                <c:pt idx="707">
                  <c:v>44088.786701074074</c:v>
                </c:pt>
                <c:pt idx="708">
                  <c:v>44088.787048296297</c:v>
                </c:pt>
                <c:pt idx="709">
                  <c:v>44088.78739551852</c:v>
                </c:pt>
                <c:pt idx="710">
                  <c:v>44088.787742740744</c:v>
                </c:pt>
                <c:pt idx="711">
                  <c:v>44088.788089962967</c:v>
                </c:pt>
                <c:pt idx="712">
                  <c:v>44088.788437185191</c:v>
                </c:pt>
                <c:pt idx="713">
                  <c:v>44088.788784407414</c:v>
                </c:pt>
                <c:pt idx="714">
                  <c:v>44088.78913162963</c:v>
                </c:pt>
                <c:pt idx="715">
                  <c:v>44088.789478851853</c:v>
                </c:pt>
                <c:pt idx="716">
                  <c:v>44088.789826074077</c:v>
                </c:pt>
                <c:pt idx="717">
                  <c:v>44088.7901732963</c:v>
                </c:pt>
                <c:pt idx="718">
                  <c:v>44088.790520518523</c:v>
                </c:pt>
                <c:pt idx="719">
                  <c:v>44088.790867740747</c:v>
                </c:pt>
                <c:pt idx="720">
                  <c:v>44088.791214962963</c:v>
                </c:pt>
                <c:pt idx="721">
                  <c:v>44088.791562185186</c:v>
                </c:pt>
                <c:pt idx="722">
                  <c:v>44088.79190940741</c:v>
                </c:pt>
                <c:pt idx="723">
                  <c:v>44088.792256629633</c:v>
                </c:pt>
                <c:pt idx="724">
                  <c:v>44088.792603851856</c:v>
                </c:pt>
                <c:pt idx="725">
                  <c:v>44088.79295107408</c:v>
                </c:pt>
                <c:pt idx="726">
                  <c:v>44088.793298296303</c:v>
                </c:pt>
                <c:pt idx="727">
                  <c:v>44088.793645518519</c:v>
                </c:pt>
                <c:pt idx="728">
                  <c:v>44088.793992740742</c:v>
                </c:pt>
                <c:pt idx="729">
                  <c:v>44088.794339962966</c:v>
                </c:pt>
                <c:pt idx="730">
                  <c:v>44088.794687185189</c:v>
                </c:pt>
                <c:pt idx="731">
                  <c:v>44088.795034407412</c:v>
                </c:pt>
                <c:pt idx="732">
                  <c:v>44088.795381629636</c:v>
                </c:pt>
                <c:pt idx="733">
                  <c:v>44088.795728851852</c:v>
                </c:pt>
                <c:pt idx="734">
                  <c:v>44088.796076074075</c:v>
                </c:pt>
                <c:pt idx="735">
                  <c:v>44088.796423296299</c:v>
                </c:pt>
                <c:pt idx="736">
                  <c:v>44088.796770518522</c:v>
                </c:pt>
                <c:pt idx="737">
                  <c:v>44088.797117740745</c:v>
                </c:pt>
                <c:pt idx="738">
                  <c:v>44088.797464962969</c:v>
                </c:pt>
                <c:pt idx="739">
                  <c:v>44088.797812185185</c:v>
                </c:pt>
                <c:pt idx="740">
                  <c:v>44088.798159407408</c:v>
                </c:pt>
                <c:pt idx="741">
                  <c:v>44088.798506629631</c:v>
                </c:pt>
                <c:pt idx="742">
                  <c:v>44088.798853851855</c:v>
                </c:pt>
                <c:pt idx="743">
                  <c:v>44088.799201074078</c:v>
                </c:pt>
                <c:pt idx="744">
                  <c:v>44088.799548296302</c:v>
                </c:pt>
                <c:pt idx="745">
                  <c:v>44088.799895518525</c:v>
                </c:pt>
                <c:pt idx="746">
                  <c:v>44088.800242740741</c:v>
                </c:pt>
                <c:pt idx="747">
                  <c:v>44088.800589962964</c:v>
                </c:pt>
                <c:pt idx="748">
                  <c:v>44088.800937185188</c:v>
                </c:pt>
                <c:pt idx="749">
                  <c:v>44088.801284407411</c:v>
                </c:pt>
                <c:pt idx="750">
                  <c:v>44088.801631629634</c:v>
                </c:pt>
                <c:pt idx="751">
                  <c:v>44088.801978851858</c:v>
                </c:pt>
                <c:pt idx="752">
                  <c:v>44088.802326074074</c:v>
                </c:pt>
                <c:pt idx="753">
                  <c:v>44088.802673296297</c:v>
                </c:pt>
                <c:pt idx="754">
                  <c:v>44088.80302051852</c:v>
                </c:pt>
                <c:pt idx="755">
                  <c:v>44088.803367740744</c:v>
                </c:pt>
                <c:pt idx="756">
                  <c:v>44088.803714962967</c:v>
                </c:pt>
                <c:pt idx="757">
                  <c:v>44088.804062185191</c:v>
                </c:pt>
                <c:pt idx="758">
                  <c:v>44088.804409407414</c:v>
                </c:pt>
                <c:pt idx="759">
                  <c:v>44088.80475662963</c:v>
                </c:pt>
                <c:pt idx="760">
                  <c:v>44088.805103851853</c:v>
                </c:pt>
                <c:pt idx="761">
                  <c:v>44088.805451074077</c:v>
                </c:pt>
                <c:pt idx="762">
                  <c:v>44088.8057982963</c:v>
                </c:pt>
                <c:pt idx="763">
                  <c:v>44088.806145518523</c:v>
                </c:pt>
                <c:pt idx="764">
                  <c:v>44088.806492740747</c:v>
                </c:pt>
                <c:pt idx="765">
                  <c:v>44088.806839962963</c:v>
                </c:pt>
                <c:pt idx="766">
                  <c:v>44088.807187185186</c:v>
                </c:pt>
                <c:pt idx="767">
                  <c:v>44088.80753440741</c:v>
                </c:pt>
                <c:pt idx="768">
                  <c:v>44088.807881629633</c:v>
                </c:pt>
                <c:pt idx="769">
                  <c:v>44088.808228851856</c:v>
                </c:pt>
                <c:pt idx="770">
                  <c:v>44088.80857607408</c:v>
                </c:pt>
                <c:pt idx="771">
                  <c:v>44088.808923296303</c:v>
                </c:pt>
                <c:pt idx="772">
                  <c:v>44088.809270518519</c:v>
                </c:pt>
                <c:pt idx="773">
                  <c:v>44088.809617740742</c:v>
                </c:pt>
                <c:pt idx="774">
                  <c:v>44088.809964962966</c:v>
                </c:pt>
                <c:pt idx="775">
                  <c:v>44088.810312185189</c:v>
                </c:pt>
                <c:pt idx="776">
                  <c:v>44088.810659407412</c:v>
                </c:pt>
                <c:pt idx="777">
                  <c:v>44088.811006629636</c:v>
                </c:pt>
                <c:pt idx="778">
                  <c:v>44088.811353851852</c:v>
                </c:pt>
                <c:pt idx="779">
                  <c:v>44088.811701074075</c:v>
                </c:pt>
                <c:pt idx="780">
                  <c:v>44088.812048296299</c:v>
                </c:pt>
                <c:pt idx="781">
                  <c:v>44088.812395518522</c:v>
                </c:pt>
                <c:pt idx="782">
                  <c:v>44088.812742740745</c:v>
                </c:pt>
                <c:pt idx="783">
                  <c:v>44088.813089962969</c:v>
                </c:pt>
                <c:pt idx="784">
                  <c:v>44088.813437185185</c:v>
                </c:pt>
                <c:pt idx="785">
                  <c:v>44088.813784407408</c:v>
                </c:pt>
                <c:pt idx="786">
                  <c:v>44088.814131629631</c:v>
                </c:pt>
                <c:pt idx="787">
                  <c:v>44088.814478851855</c:v>
                </c:pt>
                <c:pt idx="788">
                  <c:v>44088.814826074078</c:v>
                </c:pt>
                <c:pt idx="789">
                  <c:v>44088.815173296302</c:v>
                </c:pt>
                <c:pt idx="790">
                  <c:v>44088.815520518525</c:v>
                </c:pt>
                <c:pt idx="791">
                  <c:v>44088.815867740741</c:v>
                </c:pt>
                <c:pt idx="792">
                  <c:v>44088.816214962964</c:v>
                </c:pt>
                <c:pt idx="793">
                  <c:v>44088.816562185188</c:v>
                </c:pt>
                <c:pt idx="794">
                  <c:v>44088.816909407411</c:v>
                </c:pt>
                <c:pt idx="795">
                  <c:v>44088.817256629634</c:v>
                </c:pt>
                <c:pt idx="796">
                  <c:v>44088.817603851858</c:v>
                </c:pt>
                <c:pt idx="797">
                  <c:v>44088.817951074074</c:v>
                </c:pt>
                <c:pt idx="798">
                  <c:v>44088.818298296297</c:v>
                </c:pt>
                <c:pt idx="799">
                  <c:v>44088.81864551852</c:v>
                </c:pt>
                <c:pt idx="800">
                  <c:v>44088.818981166667</c:v>
                </c:pt>
                <c:pt idx="801">
                  <c:v>44088.81932838889</c:v>
                </c:pt>
                <c:pt idx="802">
                  <c:v>44088.819675611114</c:v>
                </c:pt>
                <c:pt idx="803">
                  <c:v>44088.820022833337</c:v>
                </c:pt>
                <c:pt idx="804">
                  <c:v>44088.82037005556</c:v>
                </c:pt>
                <c:pt idx="805">
                  <c:v>44088.820717277784</c:v>
                </c:pt>
                <c:pt idx="806">
                  <c:v>44088.8210645</c:v>
                </c:pt>
                <c:pt idx="807">
                  <c:v>44088.821411722223</c:v>
                </c:pt>
                <c:pt idx="808">
                  <c:v>44088.821758944447</c:v>
                </c:pt>
                <c:pt idx="809">
                  <c:v>44088.82210616667</c:v>
                </c:pt>
                <c:pt idx="810">
                  <c:v>44088.822453388893</c:v>
                </c:pt>
                <c:pt idx="811">
                  <c:v>44088.822800611117</c:v>
                </c:pt>
                <c:pt idx="812">
                  <c:v>44088.82314783334</c:v>
                </c:pt>
                <c:pt idx="813">
                  <c:v>44088.823495055556</c:v>
                </c:pt>
                <c:pt idx="814">
                  <c:v>44088.823842277779</c:v>
                </c:pt>
                <c:pt idx="815">
                  <c:v>44088.824189500003</c:v>
                </c:pt>
                <c:pt idx="816">
                  <c:v>44088.824536722226</c:v>
                </c:pt>
                <c:pt idx="817">
                  <c:v>44088.82488394445</c:v>
                </c:pt>
                <c:pt idx="818">
                  <c:v>44088.825231166673</c:v>
                </c:pt>
                <c:pt idx="819">
                  <c:v>44088.825578388889</c:v>
                </c:pt>
                <c:pt idx="820">
                  <c:v>44088.825925611112</c:v>
                </c:pt>
                <c:pt idx="821">
                  <c:v>44088.826272833336</c:v>
                </c:pt>
                <c:pt idx="822">
                  <c:v>44088.826620055559</c:v>
                </c:pt>
                <c:pt idx="823">
                  <c:v>44088.826967277782</c:v>
                </c:pt>
                <c:pt idx="824">
                  <c:v>44088.827314500006</c:v>
                </c:pt>
                <c:pt idx="825">
                  <c:v>44088.827661722222</c:v>
                </c:pt>
                <c:pt idx="826">
                  <c:v>44088.828008944445</c:v>
                </c:pt>
                <c:pt idx="827">
                  <c:v>44088.828356166669</c:v>
                </c:pt>
                <c:pt idx="828">
                  <c:v>44088.828703388892</c:v>
                </c:pt>
                <c:pt idx="829">
                  <c:v>44088.829050611115</c:v>
                </c:pt>
                <c:pt idx="830">
                  <c:v>44088.829397833339</c:v>
                </c:pt>
                <c:pt idx="831">
                  <c:v>44088.829745055562</c:v>
                </c:pt>
                <c:pt idx="832">
                  <c:v>44088.830092277778</c:v>
                </c:pt>
                <c:pt idx="833">
                  <c:v>44088.830439500001</c:v>
                </c:pt>
                <c:pt idx="834">
                  <c:v>44088.830786722225</c:v>
                </c:pt>
                <c:pt idx="835">
                  <c:v>44088.831133944448</c:v>
                </c:pt>
                <c:pt idx="836">
                  <c:v>44088.831481166671</c:v>
                </c:pt>
                <c:pt idx="837">
                  <c:v>44088.831828388895</c:v>
                </c:pt>
                <c:pt idx="838">
                  <c:v>44088.832175611111</c:v>
                </c:pt>
                <c:pt idx="839">
                  <c:v>44088.832522833334</c:v>
                </c:pt>
                <c:pt idx="840">
                  <c:v>44088.832870055558</c:v>
                </c:pt>
                <c:pt idx="841">
                  <c:v>44088.833217277781</c:v>
                </c:pt>
                <c:pt idx="842">
                  <c:v>44088.833564500004</c:v>
                </c:pt>
                <c:pt idx="843">
                  <c:v>44088.833911722228</c:v>
                </c:pt>
                <c:pt idx="844">
                  <c:v>44088.834258944451</c:v>
                </c:pt>
                <c:pt idx="845">
                  <c:v>44088.834606166667</c:v>
                </c:pt>
                <c:pt idx="846">
                  <c:v>44088.83495338889</c:v>
                </c:pt>
                <c:pt idx="847">
                  <c:v>44088.835300611114</c:v>
                </c:pt>
                <c:pt idx="848">
                  <c:v>44088.835647833337</c:v>
                </c:pt>
                <c:pt idx="849">
                  <c:v>44088.83599505556</c:v>
                </c:pt>
                <c:pt idx="850">
                  <c:v>44088.836342277784</c:v>
                </c:pt>
                <c:pt idx="851">
                  <c:v>44088.8366895</c:v>
                </c:pt>
                <c:pt idx="852">
                  <c:v>44088.837036722223</c:v>
                </c:pt>
                <c:pt idx="853">
                  <c:v>44088.837383944447</c:v>
                </c:pt>
                <c:pt idx="854">
                  <c:v>44088.83773116667</c:v>
                </c:pt>
                <c:pt idx="855">
                  <c:v>44088.838078388893</c:v>
                </c:pt>
                <c:pt idx="856">
                  <c:v>44088.838425611117</c:v>
                </c:pt>
                <c:pt idx="857">
                  <c:v>44088.83877283334</c:v>
                </c:pt>
                <c:pt idx="858">
                  <c:v>44088.839120055556</c:v>
                </c:pt>
                <c:pt idx="859">
                  <c:v>44088.839467277779</c:v>
                </c:pt>
                <c:pt idx="860">
                  <c:v>44088.839814500003</c:v>
                </c:pt>
                <c:pt idx="861">
                  <c:v>44088.840161722226</c:v>
                </c:pt>
                <c:pt idx="862">
                  <c:v>44088.84050894445</c:v>
                </c:pt>
                <c:pt idx="863">
                  <c:v>44088.840856166673</c:v>
                </c:pt>
                <c:pt idx="864">
                  <c:v>44088.841203388889</c:v>
                </c:pt>
                <c:pt idx="865">
                  <c:v>44088.841550611112</c:v>
                </c:pt>
                <c:pt idx="866">
                  <c:v>44088.841897833336</c:v>
                </c:pt>
                <c:pt idx="867">
                  <c:v>44088.842245055559</c:v>
                </c:pt>
                <c:pt idx="868">
                  <c:v>44088.842592277782</c:v>
                </c:pt>
                <c:pt idx="869">
                  <c:v>44088.842939500006</c:v>
                </c:pt>
                <c:pt idx="870">
                  <c:v>44088.843286722222</c:v>
                </c:pt>
                <c:pt idx="871">
                  <c:v>44088.843633944445</c:v>
                </c:pt>
                <c:pt idx="872">
                  <c:v>44088.843981166669</c:v>
                </c:pt>
                <c:pt idx="873">
                  <c:v>44088.844328388892</c:v>
                </c:pt>
                <c:pt idx="874">
                  <c:v>44088.844675611115</c:v>
                </c:pt>
                <c:pt idx="875">
                  <c:v>44088.845022833339</c:v>
                </c:pt>
                <c:pt idx="876">
                  <c:v>44088.845370055562</c:v>
                </c:pt>
                <c:pt idx="877">
                  <c:v>44088.845717277778</c:v>
                </c:pt>
                <c:pt idx="878">
                  <c:v>44088.846064500001</c:v>
                </c:pt>
                <c:pt idx="879">
                  <c:v>44088.846411722225</c:v>
                </c:pt>
                <c:pt idx="880">
                  <c:v>44088.846758944448</c:v>
                </c:pt>
                <c:pt idx="881">
                  <c:v>44088.847106166671</c:v>
                </c:pt>
                <c:pt idx="882">
                  <c:v>44088.847453388895</c:v>
                </c:pt>
                <c:pt idx="883">
                  <c:v>44088.847800611111</c:v>
                </c:pt>
                <c:pt idx="884">
                  <c:v>44088.848147833334</c:v>
                </c:pt>
                <c:pt idx="885">
                  <c:v>44088.848495055558</c:v>
                </c:pt>
                <c:pt idx="886">
                  <c:v>44088.848842277781</c:v>
                </c:pt>
                <c:pt idx="887">
                  <c:v>44088.849189500004</c:v>
                </c:pt>
                <c:pt idx="888">
                  <c:v>44088.849536722228</c:v>
                </c:pt>
                <c:pt idx="889">
                  <c:v>44088.849883944451</c:v>
                </c:pt>
                <c:pt idx="890">
                  <c:v>44088.850231166667</c:v>
                </c:pt>
                <c:pt idx="891">
                  <c:v>44088.85057838889</c:v>
                </c:pt>
                <c:pt idx="892">
                  <c:v>44088.850925611114</c:v>
                </c:pt>
                <c:pt idx="893">
                  <c:v>44088.851272833337</c:v>
                </c:pt>
                <c:pt idx="894">
                  <c:v>44088.85162005556</c:v>
                </c:pt>
                <c:pt idx="895">
                  <c:v>44088.851967277784</c:v>
                </c:pt>
                <c:pt idx="896">
                  <c:v>44088.8523145</c:v>
                </c:pt>
                <c:pt idx="897">
                  <c:v>44088.852661722223</c:v>
                </c:pt>
                <c:pt idx="898">
                  <c:v>44088.853008944447</c:v>
                </c:pt>
                <c:pt idx="899">
                  <c:v>44088.85335616667</c:v>
                </c:pt>
                <c:pt idx="900">
                  <c:v>44088.853703388893</c:v>
                </c:pt>
                <c:pt idx="901">
                  <c:v>44088.854050611117</c:v>
                </c:pt>
                <c:pt idx="902">
                  <c:v>44088.85439783334</c:v>
                </c:pt>
                <c:pt idx="903">
                  <c:v>44088.854745055556</c:v>
                </c:pt>
                <c:pt idx="904">
                  <c:v>44088.855092277779</c:v>
                </c:pt>
                <c:pt idx="905">
                  <c:v>44088.855439500003</c:v>
                </c:pt>
                <c:pt idx="906">
                  <c:v>44088.855786722226</c:v>
                </c:pt>
                <c:pt idx="907">
                  <c:v>44088.85613394445</c:v>
                </c:pt>
                <c:pt idx="908">
                  <c:v>44088.856481166673</c:v>
                </c:pt>
                <c:pt idx="909">
                  <c:v>44088.856828388889</c:v>
                </c:pt>
                <c:pt idx="910">
                  <c:v>44088.857175611112</c:v>
                </c:pt>
                <c:pt idx="911">
                  <c:v>44088.857522833336</c:v>
                </c:pt>
                <c:pt idx="912">
                  <c:v>44088.857870055559</c:v>
                </c:pt>
                <c:pt idx="913">
                  <c:v>44088.858217277782</c:v>
                </c:pt>
                <c:pt idx="914">
                  <c:v>44088.858564500006</c:v>
                </c:pt>
                <c:pt idx="915">
                  <c:v>44088.858911722222</c:v>
                </c:pt>
                <c:pt idx="916">
                  <c:v>44088.859258944445</c:v>
                </c:pt>
                <c:pt idx="917">
                  <c:v>44088.859606166669</c:v>
                </c:pt>
                <c:pt idx="918">
                  <c:v>44088.859953388892</c:v>
                </c:pt>
                <c:pt idx="919">
                  <c:v>44088.860300611115</c:v>
                </c:pt>
                <c:pt idx="920">
                  <c:v>44088.860647833339</c:v>
                </c:pt>
                <c:pt idx="921">
                  <c:v>44088.860995055562</c:v>
                </c:pt>
                <c:pt idx="922">
                  <c:v>44088.861342277778</c:v>
                </c:pt>
                <c:pt idx="923">
                  <c:v>44088.861689500001</c:v>
                </c:pt>
                <c:pt idx="924">
                  <c:v>44088.862036722225</c:v>
                </c:pt>
                <c:pt idx="925">
                  <c:v>44088.862383944448</c:v>
                </c:pt>
                <c:pt idx="926">
                  <c:v>44088.862731166671</c:v>
                </c:pt>
                <c:pt idx="927">
                  <c:v>44088.863078388895</c:v>
                </c:pt>
                <c:pt idx="928">
                  <c:v>44088.863425611111</c:v>
                </c:pt>
                <c:pt idx="929">
                  <c:v>44088.863772833334</c:v>
                </c:pt>
                <c:pt idx="930">
                  <c:v>44088.864120055558</c:v>
                </c:pt>
                <c:pt idx="931">
                  <c:v>44088.864467277781</c:v>
                </c:pt>
                <c:pt idx="932">
                  <c:v>44088.864814500004</c:v>
                </c:pt>
                <c:pt idx="933">
                  <c:v>44088.865161722228</c:v>
                </c:pt>
                <c:pt idx="934">
                  <c:v>44088.865508944451</c:v>
                </c:pt>
                <c:pt idx="935">
                  <c:v>44088.865856166667</c:v>
                </c:pt>
                <c:pt idx="936">
                  <c:v>44088.86620338889</c:v>
                </c:pt>
                <c:pt idx="937">
                  <c:v>44088.866550611114</c:v>
                </c:pt>
                <c:pt idx="938">
                  <c:v>44088.866897833337</c:v>
                </c:pt>
                <c:pt idx="939">
                  <c:v>44088.86724505556</c:v>
                </c:pt>
                <c:pt idx="940">
                  <c:v>44088.867592277784</c:v>
                </c:pt>
                <c:pt idx="941">
                  <c:v>44088.8679395</c:v>
                </c:pt>
                <c:pt idx="942">
                  <c:v>44088.868286722223</c:v>
                </c:pt>
                <c:pt idx="943">
                  <c:v>44088.868633944447</c:v>
                </c:pt>
                <c:pt idx="944">
                  <c:v>44088.86898116667</c:v>
                </c:pt>
                <c:pt idx="945">
                  <c:v>44088.869328388893</c:v>
                </c:pt>
                <c:pt idx="946">
                  <c:v>44088.869675611117</c:v>
                </c:pt>
                <c:pt idx="947">
                  <c:v>44088.87002283334</c:v>
                </c:pt>
                <c:pt idx="948">
                  <c:v>44088.870370055556</c:v>
                </c:pt>
                <c:pt idx="949">
                  <c:v>44088.870717277779</c:v>
                </c:pt>
                <c:pt idx="950">
                  <c:v>44088.871064500003</c:v>
                </c:pt>
                <c:pt idx="951">
                  <c:v>44088.871411722226</c:v>
                </c:pt>
                <c:pt idx="952">
                  <c:v>44088.87175894445</c:v>
                </c:pt>
                <c:pt idx="953">
                  <c:v>44088.872106166673</c:v>
                </c:pt>
                <c:pt idx="954">
                  <c:v>44088.872453388889</c:v>
                </c:pt>
                <c:pt idx="955">
                  <c:v>44088.872800611112</c:v>
                </c:pt>
                <c:pt idx="956">
                  <c:v>44088.873147833336</c:v>
                </c:pt>
                <c:pt idx="957">
                  <c:v>44088.873495055559</c:v>
                </c:pt>
                <c:pt idx="958">
                  <c:v>44088.873842277782</c:v>
                </c:pt>
                <c:pt idx="959">
                  <c:v>44088.874189500006</c:v>
                </c:pt>
                <c:pt idx="960">
                  <c:v>44088.874536722222</c:v>
                </c:pt>
                <c:pt idx="961">
                  <c:v>44088.874883944445</c:v>
                </c:pt>
                <c:pt idx="962">
                  <c:v>44088.875231166669</c:v>
                </c:pt>
                <c:pt idx="963">
                  <c:v>44088.875578388892</c:v>
                </c:pt>
                <c:pt idx="964">
                  <c:v>44088.875925611115</c:v>
                </c:pt>
                <c:pt idx="965">
                  <c:v>44088.876272833339</c:v>
                </c:pt>
                <c:pt idx="966">
                  <c:v>44088.876620055562</c:v>
                </c:pt>
                <c:pt idx="967">
                  <c:v>44088.876967277778</c:v>
                </c:pt>
                <c:pt idx="968">
                  <c:v>44088.877314500001</c:v>
                </c:pt>
                <c:pt idx="969">
                  <c:v>44088.877661722225</c:v>
                </c:pt>
                <c:pt idx="970">
                  <c:v>44088.878008944448</c:v>
                </c:pt>
                <c:pt idx="971">
                  <c:v>44088.878356166671</c:v>
                </c:pt>
                <c:pt idx="972">
                  <c:v>44088.878703388895</c:v>
                </c:pt>
                <c:pt idx="973">
                  <c:v>44088.879050611111</c:v>
                </c:pt>
                <c:pt idx="974">
                  <c:v>44088.879397833334</c:v>
                </c:pt>
                <c:pt idx="975">
                  <c:v>44088.879745055558</c:v>
                </c:pt>
                <c:pt idx="976">
                  <c:v>44088.880092277781</c:v>
                </c:pt>
                <c:pt idx="977">
                  <c:v>44088.880439500004</c:v>
                </c:pt>
                <c:pt idx="978">
                  <c:v>44088.880786722228</c:v>
                </c:pt>
                <c:pt idx="979">
                  <c:v>44088.881133944451</c:v>
                </c:pt>
                <c:pt idx="980">
                  <c:v>44088.881481166667</c:v>
                </c:pt>
                <c:pt idx="981">
                  <c:v>44088.88182838889</c:v>
                </c:pt>
                <c:pt idx="982">
                  <c:v>44088.882175611114</c:v>
                </c:pt>
                <c:pt idx="983">
                  <c:v>44088.882522833337</c:v>
                </c:pt>
                <c:pt idx="984">
                  <c:v>44088.88287005556</c:v>
                </c:pt>
                <c:pt idx="985">
                  <c:v>44088.883217277784</c:v>
                </c:pt>
                <c:pt idx="986">
                  <c:v>44088.8835645</c:v>
                </c:pt>
                <c:pt idx="987">
                  <c:v>44088.883911722223</c:v>
                </c:pt>
                <c:pt idx="988">
                  <c:v>44088.884258944447</c:v>
                </c:pt>
                <c:pt idx="989">
                  <c:v>44088.88460616667</c:v>
                </c:pt>
                <c:pt idx="990">
                  <c:v>44088.884953388893</c:v>
                </c:pt>
                <c:pt idx="991">
                  <c:v>44088.885300611117</c:v>
                </c:pt>
                <c:pt idx="992">
                  <c:v>44088.88564783334</c:v>
                </c:pt>
                <c:pt idx="993">
                  <c:v>44088.885995055556</c:v>
                </c:pt>
                <c:pt idx="994">
                  <c:v>44088.886342277779</c:v>
                </c:pt>
                <c:pt idx="995">
                  <c:v>44088.886689500003</c:v>
                </c:pt>
                <c:pt idx="996">
                  <c:v>44088.887036722226</c:v>
                </c:pt>
                <c:pt idx="997">
                  <c:v>44088.88738394445</c:v>
                </c:pt>
                <c:pt idx="998">
                  <c:v>44088.887731166673</c:v>
                </c:pt>
                <c:pt idx="999">
                  <c:v>44088.888078388889</c:v>
                </c:pt>
                <c:pt idx="1000">
                  <c:v>44088.888425611112</c:v>
                </c:pt>
                <c:pt idx="1001">
                  <c:v>44088.888772833336</c:v>
                </c:pt>
                <c:pt idx="1002">
                  <c:v>44088.889120055559</c:v>
                </c:pt>
                <c:pt idx="1003">
                  <c:v>44088.889467277782</c:v>
                </c:pt>
                <c:pt idx="1004">
                  <c:v>44088.889814500006</c:v>
                </c:pt>
                <c:pt idx="1005">
                  <c:v>44088.890161722222</c:v>
                </c:pt>
                <c:pt idx="1006">
                  <c:v>44088.890508944445</c:v>
                </c:pt>
                <c:pt idx="1007">
                  <c:v>44088.890856166669</c:v>
                </c:pt>
                <c:pt idx="1008">
                  <c:v>44088.891203388892</c:v>
                </c:pt>
                <c:pt idx="1009">
                  <c:v>44088.891550611115</c:v>
                </c:pt>
                <c:pt idx="1010">
                  <c:v>44088.891897833339</c:v>
                </c:pt>
                <c:pt idx="1011">
                  <c:v>44088.892245055562</c:v>
                </c:pt>
                <c:pt idx="1012">
                  <c:v>44088.892592277778</c:v>
                </c:pt>
                <c:pt idx="1013">
                  <c:v>44088.892939500001</c:v>
                </c:pt>
                <c:pt idx="1014">
                  <c:v>44088.893286722225</c:v>
                </c:pt>
                <c:pt idx="1015">
                  <c:v>44088.893633944448</c:v>
                </c:pt>
                <c:pt idx="1016">
                  <c:v>44088.893981166671</c:v>
                </c:pt>
                <c:pt idx="1017">
                  <c:v>44088.894328388895</c:v>
                </c:pt>
                <c:pt idx="1018">
                  <c:v>44088.894675611111</c:v>
                </c:pt>
                <c:pt idx="1019">
                  <c:v>44088.895022833334</c:v>
                </c:pt>
                <c:pt idx="1020">
                  <c:v>44088.895370055558</c:v>
                </c:pt>
                <c:pt idx="1021">
                  <c:v>44088.895717277781</c:v>
                </c:pt>
                <c:pt idx="1022">
                  <c:v>44088.896064500004</c:v>
                </c:pt>
                <c:pt idx="1023">
                  <c:v>44088.896411722228</c:v>
                </c:pt>
                <c:pt idx="1024">
                  <c:v>44088.896758944451</c:v>
                </c:pt>
                <c:pt idx="1025">
                  <c:v>44088.897106166667</c:v>
                </c:pt>
                <c:pt idx="1026">
                  <c:v>44088.89745338889</c:v>
                </c:pt>
                <c:pt idx="1027">
                  <c:v>44088.897800611114</c:v>
                </c:pt>
                <c:pt idx="1028">
                  <c:v>44088.898147833337</c:v>
                </c:pt>
                <c:pt idx="1029">
                  <c:v>44088.89849505556</c:v>
                </c:pt>
                <c:pt idx="1030">
                  <c:v>44088.898842277784</c:v>
                </c:pt>
                <c:pt idx="1031">
                  <c:v>44088.8991895</c:v>
                </c:pt>
                <c:pt idx="1032">
                  <c:v>44088.899536722223</c:v>
                </c:pt>
                <c:pt idx="1033">
                  <c:v>44088.899883944447</c:v>
                </c:pt>
                <c:pt idx="1034">
                  <c:v>44088.90023116667</c:v>
                </c:pt>
                <c:pt idx="1035">
                  <c:v>44088.900578388893</c:v>
                </c:pt>
                <c:pt idx="1036">
                  <c:v>44088.900925611117</c:v>
                </c:pt>
                <c:pt idx="1037">
                  <c:v>44088.90127283334</c:v>
                </c:pt>
                <c:pt idx="1038">
                  <c:v>44088.901620055556</c:v>
                </c:pt>
                <c:pt idx="1039">
                  <c:v>44088.901967277779</c:v>
                </c:pt>
                <c:pt idx="1040">
                  <c:v>44088.902314500003</c:v>
                </c:pt>
                <c:pt idx="1041">
                  <c:v>44088.902661722226</c:v>
                </c:pt>
                <c:pt idx="1042">
                  <c:v>44088.90300894445</c:v>
                </c:pt>
                <c:pt idx="1043">
                  <c:v>44088.903356166673</c:v>
                </c:pt>
                <c:pt idx="1044">
                  <c:v>44088.903703388889</c:v>
                </c:pt>
                <c:pt idx="1045">
                  <c:v>44088.904050611112</c:v>
                </c:pt>
                <c:pt idx="1046">
                  <c:v>44088.904397833336</c:v>
                </c:pt>
                <c:pt idx="1047">
                  <c:v>44088.904733481482</c:v>
                </c:pt>
                <c:pt idx="1048">
                  <c:v>44088.905080703706</c:v>
                </c:pt>
                <c:pt idx="1049">
                  <c:v>44088.905439500006</c:v>
                </c:pt>
                <c:pt idx="1050">
                  <c:v>44088.905775148152</c:v>
                </c:pt>
                <c:pt idx="1051">
                  <c:v>44088.906122370376</c:v>
                </c:pt>
                <c:pt idx="1052">
                  <c:v>44088.906469592599</c:v>
                </c:pt>
                <c:pt idx="1053">
                  <c:v>44088.906816814815</c:v>
                </c:pt>
                <c:pt idx="1054">
                  <c:v>44088.907164037038</c:v>
                </c:pt>
                <c:pt idx="1055">
                  <c:v>44088.907511259262</c:v>
                </c:pt>
                <c:pt idx="1056">
                  <c:v>44088.907858481485</c:v>
                </c:pt>
                <c:pt idx="1057">
                  <c:v>44088.908205703709</c:v>
                </c:pt>
                <c:pt idx="1058">
                  <c:v>44088.908552925932</c:v>
                </c:pt>
                <c:pt idx="1059">
                  <c:v>44088.908900148148</c:v>
                </c:pt>
                <c:pt idx="1060">
                  <c:v>44088.909247370371</c:v>
                </c:pt>
                <c:pt idx="1061">
                  <c:v>44088.909594592595</c:v>
                </c:pt>
                <c:pt idx="1062">
                  <c:v>44088.909941814818</c:v>
                </c:pt>
                <c:pt idx="1063">
                  <c:v>44088.910289037041</c:v>
                </c:pt>
                <c:pt idx="1064">
                  <c:v>44088.910636259265</c:v>
                </c:pt>
                <c:pt idx="1065">
                  <c:v>44088.910983481488</c:v>
                </c:pt>
                <c:pt idx="1066">
                  <c:v>44088.911330703704</c:v>
                </c:pt>
                <c:pt idx="1067">
                  <c:v>44088.911677925928</c:v>
                </c:pt>
                <c:pt idx="1068">
                  <c:v>44088.912025148151</c:v>
                </c:pt>
                <c:pt idx="1069">
                  <c:v>44088.912372370374</c:v>
                </c:pt>
                <c:pt idx="1070">
                  <c:v>44088.912719592598</c:v>
                </c:pt>
                <c:pt idx="1071">
                  <c:v>44088.913066814821</c:v>
                </c:pt>
                <c:pt idx="1072">
                  <c:v>44088.913414037037</c:v>
                </c:pt>
                <c:pt idx="1073">
                  <c:v>44088.91376125926</c:v>
                </c:pt>
                <c:pt idx="1074">
                  <c:v>44088.914108481484</c:v>
                </c:pt>
                <c:pt idx="1075">
                  <c:v>44088.914455703707</c:v>
                </c:pt>
                <c:pt idx="1076">
                  <c:v>44088.91480292593</c:v>
                </c:pt>
                <c:pt idx="1077">
                  <c:v>44088.915150148154</c:v>
                </c:pt>
                <c:pt idx="1078">
                  <c:v>44088.915497370377</c:v>
                </c:pt>
                <c:pt idx="1079">
                  <c:v>44088.915844592593</c:v>
                </c:pt>
                <c:pt idx="1080">
                  <c:v>44088.916191814817</c:v>
                </c:pt>
                <c:pt idx="1081">
                  <c:v>44088.91653903704</c:v>
                </c:pt>
                <c:pt idx="1082">
                  <c:v>44088.916886259263</c:v>
                </c:pt>
                <c:pt idx="1083">
                  <c:v>44088.917233481487</c:v>
                </c:pt>
                <c:pt idx="1084">
                  <c:v>44088.91758070371</c:v>
                </c:pt>
                <c:pt idx="1085">
                  <c:v>44088.917927925926</c:v>
                </c:pt>
                <c:pt idx="1086">
                  <c:v>44088.918275148149</c:v>
                </c:pt>
                <c:pt idx="1087">
                  <c:v>44088.918622370373</c:v>
                </c:pt>
                <c:pt idx="1088">
                  <c:v>44088.918969592596</c:v>
                </c:pt>
                <c:pt idx="1089">
                  <c:v>44088.919316814819</c:v>
                </c:pt>
                <c:pt idx="1090">
                  <c:v>44088.919664037043</c:v>
                </c:pt>
                <c:pt idx="1091">
                  <c:v>44088.920011259259</c:v>
                </c:pt>
                <c:pt idx="1092">
                  <c:v>44088.920358481482</c:v>
                </c:pt>
                <c:pt idx="1093">
                  <c:v>44088.920705703706</c:v>
                </c:pt>
                <c:pt idx="1094">
                  <c:v>44088.921052925929</c:v>
                </c:pt>
                <c:pt idx="1095">
                  <c:v>44088.921400148152</c:v>
                </c:pt>
                <c:pt idx="1096">
                  <c:v>44088.921747370376</c:v>
                </c:pt>
                <c:pt idx="1097">
                  <c:v>44088.922094592599</c:v>
                </c:pt>
                <c:pt idx="1098">
                  <c:v>44088.922441814815</c:v>
                </c:pt>
                <c:pt idx="1099">
                  <c:v>44088.922789037038</c:v>
                </c:pt>
                <c:pt idx="1100">
                  <c:v>44088.923136259262</c:v>
                </c:pt>
                <c:pt idx="1101">
                  <c:v>44088.923483481485</c:v>
                </c:pt>
                <c:pt idx="1102">
                  <c:v>44088.923830703709</c:v>
                </c:pt>
                <c:pt idx="1103">
                  <c:v>44088.924177925932</c:v>
                </c:pt>
                <c:pt idx="1104">
                  <c:v>44088.924525148148</c:v>
                </c:pt>
                <c:pt idx="1105">
                  <c:v>44088.924872370371</c:v>
                </c:pt>
                <c:pt idx="1106">
                  <c:v>44088.925219592595</c:v>
                </c:pt>
                <c:pt idx="1107">
                  <c:v>44088.925566814818</c:v>
                </c:pt>
                <c:pt idx="1108">
                  <c:v>44088.925914037041</c:v>
                </c:pt>
                <c:pt idx="1109">
                  <c:v>44088.926261259265</c:v>
                </c:pt>
                <c:pt idx="1110">
                  <c:v>44088.926608481488</c:v>
                </c:pt>
                <c:pt idx="1111">
                  <c:v>44088.926955703704</c:v>
                </c:pt>
                <c:pt idx="1112">
                  <c:v>44088.927302925928</c:v>
                </c:pt>
                <c:pt idx="1113">
                  <c:v>44088.927650148151</c:v>
                </c:pt>
                <c:pt idx="1114">
                  <c:v>44088.927997370374</c:v>
                </c:pt>
                <c:pt idx="1115">
                  <c:v>44088.928344592598</c:v>
                </c:pt>
                <c:pt idx="1116">
                  <c:v>44088.928691814821</c:v>
                </c:pt>
                <c:pt idx="1117">
                  <c:v>44088.929039037037</c:v>
                </c:pt>
                <c:pt idx="1118">
                  <c:v>44088.92938625926</c:v>
                </c:pt>
                <c:pt idx="1119">
                  <c:v>44088.929733481484</c:v>
                </c:pt>
                <c:pt idx="1120">
                  <c:v>44088.930080703707</c:v>
                </c:pt>
                <c:pt idx="1121">
                  <c:v>44088.93042792593</c:v>
                </c:pt>
                <c:pt idx="1122">
                  <c:v>44088.930775148154</c:v>
                </c:pt>
                <c:pt idx="1123">
                  <c:v>44088.931122370377</c:v>
                </c:pt>
                <c:pt idx="1124">
                  <c:v>44088.931469592593</c:v>
                </c:pt>
                <c:pt idx="1125">
                  <c:v>44088.931816814817</c:v>
                </c:pt>
                <c:pt idx="1126">
                  <c:v>44088.93216403704</c:v>
                </c:pt>
                <c:pt idx="1127">
                  <c:v>44088.932511259263</c:v>
                </c:pt>
                <c:pt idx="1128">
                  <c:v>44088.932858481487</c:v>
                </c:pt>
                <c:pt idx="1129">
                  <c:v>44088.93320570371</c:v>
                </c:pt>
                <c:pt idx="1130">
                  <c:v>44088.933552925926</c:v>
                </c:pt>
                <c:pt idx="1131">
                  <c:v>44088.933900148149</c:v>
                </c:pt>
                <c:pt idx="1132">
                  <c:v>44088.934247370373</c:v>
                </c:pt>
                <c:pt idx="1133">
                  <c:v>44088.934594592596</c:v>
                </c:pt>
                <c:pt idx="1134">
                  <c:v>44088.934941814819</c:v>
                </c:pt>
                <c:pt idx="1135">
                  <c:v>44088.935289037043</c:v>
                </c:pt>
                <c:pt idx="1136">
                  <c:v>44088.935636259259</c:v>
                </c:pt>
                <c:pt idx="1137">
                  <c:v>44088.935983481482</c:v>
                </c:pt>
                <c:pt idx="1138">
                  <c:v>44088.936330703706</c:v>
                </c:pt>
                <c:pt idx="1139">
                  <c:v>44088.936677925929</c:v>
                </c:pt>
                <c:pt idx="1140">
                  <c:v>44088.937025148152</c:v>
                </c:pt>
                <c:pt idx="1141">
                  <c:v>44088.937372370376</c:v>
                </c:pt>
                <c:pt idx="1142">
                  <c:v>44088.937719592599</c:v>
                </c:pt>
                <c:pt idx="1143">
                  <c:v>44088.938066814815</c:v>
                </c:pt>
                <c:pt idx="1144">
                  <c:v>44088.938414037038</c:v>
                </c:pt>
                <c:pt idx="1145">
                  <c:v>44088.938761259262</c:v>
                </c:pt>
                <c:pt idx="1146">
                  <c:v>44088.939108481485</c:v>
                </c:pt>
                <c:pt idx="1147">
                  <c:v>44088.939455703709</c:v>
                </c:pt>
                <c:pt idx="1148">
                  <c:v>44088.939802925932</c:v>
                </c:pt>
                <c:pt idx="1149">
                  <c:v>44088.940150148148</c:v>
                </c:pt>
                <c:pt idx="1150">
                  <c:v>44088.940497370371</c:v>
                </c:pt>
                <c:pt idx="1151">
                  <c:v>44088.940844592595</c:v>
                </c:pt>
                <c:pt idx="1152">
                  <c:v>44088.941191814818</c:v>
                </c:pt>
                <c:pt idx="1153">
                  <c:v>44088.941539037041</c:v>
                </c:pt>
                <c:pt idx="1154">
                  <c:v>44088.941886259265</c:v>
                </c:pt>
                <c:pt idx="1155">
                  <c:v>44088.942233481488</c:v>
                </c:pt>
                <c:pt idx="1156">
                  <c:v>44088.942580703704</c:v>
                </c:pt>
                <c:pt idx="1157">
                  <c:v>44088.942927925928</c:v>
                </c:pt>
                <c:pt idx="1158">
                  <c:v>44088.943275148151</c:v>
                </c:pt>
                <c:pt idx="1159">
                  <c:v>44088.943622370374</c:v>
                </c:pt>
                <c:pt idx="1160">
                  <c:v>44088.943969592598</c:v>
                </c:pt>
                <c:pt idx="1161">
                  <c:v>44088.944316814821</c:v>
                </c:pt>
                <c:pt idx="1162">
                  <c:v>44088.944664037037</c:v>
                </c:pt>
                <c:pt idx="1163">
                  <c:v>44088.94501125926</c:v>
                </c:pt>
                <c:pt idx="1164">
                  <c:v>44088.945358481484</c:v>
                </c:pt>
                <c:pt idx="1165">
                  <c:v>44088.945705703707</c:v>
                </c:pt>
                <c:pt idx="1166">
                  <c:v>44088.94605292593</c:v>
                </c:pt>
                <c:pt idx="1167">
                  <c:v>44088.946400148154</c:v>
                </c:pt>
                <c:pt idx="1168">
                  <c:v>44088.946747370377</c:v>
                </c:pt>
                <c:pt idx="1169">
                  <c:v>44088.947094592593</c:v>
                </c:pt>
                <c:pt idx="1170">
                  <c:v>44088.947441814817</c:v>
                </c:pt>
                <c:pt idx="1171">
                  <c:v>44088.94778903704</c:v>
                </c:pt>
                <c:pt idx="1172">
                  <c:v>44088.948136259263</c:v>
                </c:pt>
                <c:pt idx="1173">
                  <c:v>44088.948483481487</c:v>
                </c:pt>
                <c:pt idx="1174">
                  <c:v>44088.94883070371</c:v>
                </c:pt>
                <c:pt idx="1175">
                  <c:v>44088.949177925926</c:v>
                </c:pt>
                <c:pt idx="1176">
                  <c:v>44088.949525148149</c:v>
                </c:pt>
                <c:pt idx="1177">
                  <c:v>44088.949872370373</c:v>
                </c:pt>
                <c:pt idx="1178">
                  <c:v>44088.950219592596</c:v>
                </c:pt>
                <c:pt idx="1179">
                  <c:v>44088.950566814819</c:v>
                </c:pt>
                <c:pt idx="1180">
                  <c:v>44088.950914037043</c:v>
                </c:pt>
                <c:pt idx="1181">
                  <c:v>44088.951261259259</c:v>
                </c:pt>
                <c:pt idx="1182">
                  <c:v>44088.951608481482</c:v>
                </c:pt>
                <c:pt idx="1183">
                  <c:v>44088.951955703706</c:v>
                </c:pt>
                <c:pt idx="1184">
                  <c:v>44088.952302925929</c:v>
                </c:pt>
                <c:pt idx="1185">
                  <c:v>44088.952650148152</c:v>
                </c:pt>
                <c:pt idx="1186">
                  <c:v>44088.952997370376</c:v>
                </c:pt>
                <c:pt idx="1187">
                  <c:v>44088.953344592599</c:v>
                </c:pt>
                <c:pt idx="1188">
                  <c:v>44088.953691814815</c:v>
                </c:pt>
                <c:pt idx="1189">
                  <c:v>44088.954039037038</c:v>
                </c:pt>
                <c:pt idx="1190">
                  <c:v>44088.954386259262</c:v>
                </c:pt>
                <c:pt idx="1191">
                  <c:v>44088.954733481485</c:v>
                </c:pt>
                <c:pt idx="1192">
                  <c:v>44088.955080703709</c:v>
                </c:pt>
                <c:pt idx="1193">
                  <c:v>44088.955427925932</c:v>
                </c:pt>
                <c:pt idx="1194">
                  <c:v>44088.955775148148</c:v>
                </c:pt>
                <c:pt idx="1195">
                  <c:v>44088.956122370371</c:v>
                </c:pt>
                <c:pt idx="1196">
                  <c:v>44088.956469592595</c:v>
                </c:pt>
                <c:pt idx="1197">
                  <c:v>44088.956816814818</c:v>
                </c:pt>
                <c:pt idx="1198">
                  <c:v>44088.957164037041</c:v>
                </c:pt>
                <c:pt idx="1199">
                  <c:v>44088.957511259265</c:v>
                </c:pt>
                <c:pt idx="1200">
                  <c:v>44088.957858481488</c:v>
                </c:pt>
                <c:pt idx="1201">
                  <c:v>44088.958205703704</c:v>
                </c:pt>
                <c:pt idx="1202">
                  <c:v>44088.958552925928</c:v>
                </c:pt>
                <c:pt idx="1203">
                  <c:v>44088.958900148151</c:v>
                </c:pt>
                <c:pt idx="1204">
                  <c:v>44088.959247370374</c:v>
                </c:pt>
                <c:pt idx="1205">
                  <c:v>44088.959594592598</c:v>
                </c:pt>
                <c:pt idx="1206">
                  <c:v>44088.959941814821</c:v>
                </c:pt>
                <c:pt idx="1207">
                  <c:v>44088.960289037037</c:v>
                </c:pt>
                <c:pt idx="1208">
                  <c:v>44088.96063625926</c:v>
                </c:pt>
                <c:pt idx="1209">
                  <c:v>44088.960983481484</c:v>
                </c:pt>
                <c:pt idx="1210">
                  <c:v>44088.961330703707</c:v>
                </c:pt>
                <c:pt idx="1211">
                  <c:v>44088.96167792593</c:v>
                </c:pt>
                <c:pt idx="1212">
                  <c:v>44088.962025148154</c:v>
                </c:pt>
                <c:pt idx="1213">
                  <c:v>44088.962372370377</c:v>
                </c:pt>
                <c:pt idx="1214">
                  <c:v>44088.962719592593</c:v>
                </c:pt>
                <c:pt idx="1215">
                  <c:v>44088.963066814817</c:v>
                </c:pt>
                <c:pt idx="1216">
                  <c:v>44088.96341403704</c:v>
                </c:pt>
                <c:pt idx="1217">
                  <c:v>44088.963761259263</c:v>
                </c:pt>
                <c:pt idx="1218">
                  <c:v>44088.964108481487</c:v>
                </c:pt>
                <c:pt idx="1219">
                  <c:v>44088.96445570371</c:v>
                </c:pt>
                <c:pt idx="1220">
                  <c:v>44088.964802925926</c:v>
                </c:pt>
                <c:pt idx="1221">
                  <c:v>44088.965150148149</c:v>
                </c:pt>
                <c:pt idx="1222">
                  <c:v>44088.965497370373</c:v>
                </c:pt>
                <c:pt idx="1223">
                  <c:v>44088.965844592596</c:v>
                </c:pt>
                <c:pt idx="1224">
                  <c:v>44088.966191814819</c:v>
                </c:pt>
                <c:pt idx="1225">
                  <c:v>44088.966539037043</c:v>
                </c:pt>
                <c:pt idx="1226">
                  <c:v>44088.966886259259</c:v>
                </c:pt>
                <c:pt idx="1227">
                  <c:v>44088.967233481482</c:v>
                </c:pt>
                <c:pt idx="1228">
                  <c:v>44088.967580703706</c:v>
                </c:pt>
                <c:pt idx="1229">
                  <c:v>44088.967927925929</c:v>
                </c:pt>
                <c:pt idx="1230">
                  <c:v>44088.968275148152</c:v>
                </c:pt>
                <c:pt idx="1231">
                  <c:v>44088.968622370376</c:v>
                </c:pt>
                <c:pt idx="1232">
                  <c:v>44088.968969592599</c:v>
                </c:pt>
                <c:pt idx="1233">
                  <c:v>44088.969316814815</c:v>
                </c:pt>
                <c:pt idx="1234">
                  <c:v>44088.969664037038</c:v>
                </c:pt>
                <c:pt idx="1235">
                  <c:v>44088.970011259262</c:v>
                </c:pt>
                <c:pt idx="1236">
                  <c:v>44088.970358481485</c:v>
                </c:pt>
                <c:pt idx="1237">
                  <c:v>44088.970705703709</c:v>
                </c:pt>
                <c:pt idx="1238">
                  <c:v>44088.971052925932</c:v>
                </c:pt>
                <c:pt idx="1239">
                  <c:v>44088.971400148148</c:v>
                </c:pt>
                <c:pt idx="1240">
                  <c:v>44088.971747370371</c:v>
                </c:pt>
                <c:pt idx="1241">
                  <c:v>44088.972094592595</c:v>
                </c:pt>
                <c:pt idx="1242">
                  <c:v>44088.972441814818</c:v>
                </c:pt>
                <c:pt idx="1243">
                  <c:v>44088.972789037041</c:v>
                </c:pt>
                <c:pt idx="1244">
                  <c:v>44088.973136259265</c:v>
                </c:pt>
                <c:pt idx="1245">
                  <c:v>44088.973483481488</c:v>
                </c:pt>
                <c:pt idx="1246">
                  <c:v>44088.973830703704</c:v>
                </c:pt>
                <c:pt idx="1247">
                  <c:v>44088.974177925928</c:v>
                </c:pt>
                <c:pt idx="1248">
                  <c:v>44088.974525148151</c:v>
                </c:pt>
                <c:pt idx="1249">
                  <c:v>44088.974872370374</c:v>
                </c:pt>
                <c:pt idx="1250">
                  <c:v>44088.975219592598</c:v>
                </c:pt>
                <c:pt idx="1251">
                  <c:v>44088.975566814821</c:v>
                </c:pt>
                <c:pt idx="1252">
                  <c:v>44088.975914037037</c:v>
                </c:pt>
                <c:pt idx="1253">
                  <c:v>44088.97626125926</c:v>
                </c:pt>
                <c:pt idx="1254">
                  <c:v>44088.976608481484</c:v>
                </c:pt>
                <c:pt idx="1255">
                  <c:v>44088.976955703707</c:v>
                </c:pt>
                <c:pt idx="1256">
                  <c:v>44088.97730292593</c:v>
                </c:pt>
                <c:pt idx="1257">
                  <c:v>44088.977650148154</c:v>
                </c:pt>
                <c:pt idx="1258">
                  <c:v>44088.977997370377</c:v>
                </c:pt>
                <c:pt idx="1259">
                  <c:v>44088.978344592593</c:v>
                </c:pt>
                <c:pt idx="1260">
                  <c:v>44088.978691814817</c:v>
                </c:pt>
                <c:pt idx="1261">
                  <c:v>44088.97903903704</c:v>
                </c:pt>
                <c:pt idx="1262">
                  <c:v>44088.979386259263</c:v>
                </c:pt>
                <c:pt idx="1263">
                  <c:v>44088.979733481487</c:v>
                </c:pt>
                <c:pt idx="1264">
                  <c:v>44088.98008070371</c:v>
                </c:pt>
                <c:pt idx="1265">
                  <c:v>44088.980427925926</c:v>
                </c:pt>
                <c:pt idx="1266">
                  <c:v>44088.980775148149</c:v>
                </c:pt>
                <c:pt idx="1267">
                  <c:v>44088.981122370373</c:v>
                </c:pt>
                <c:pt idx="1268">
                  <c:v>44088.981469592596</c:v>
                </c:pt>
                <c:pt idx="1269">
                  <c:v>44088.981816814819</c:v>
                </c:pt>
                <c:pt idx="1270">
                  <c:v>44088.982164037043</c:v>
                </c:pt>
                <c:pt idx="1271">
                  <c:v>44088.982511259259</c:v>
                </c:pt>
                <c:pt idx="1272">
                  <c:v>44088.982858481482</c:v>
                </c:pt>
                <c:pt idx="1273">
                  <c:v>44088.983205703706</c:v>
                </c:pt>
                <c:pt idx="1274">
                  <c:v>44088.983552925929</c:v>
                </c:pt>
                <c:pt idx="1275">
                  <c:v>44088.983900148152</c:v>
                </c:pt>
                <c:pt idx="1276">
                  <c:v>44088.984247370376</c:v>
                </c:pt>
                <c:pt idx="1277">
                  <c:v>44088.984594592599</c:v>
                </c:pt>
                <c:pt idx="1278">
                  <c:v>44088.984941814815</c:v>
                </c:pt>
                <c:pt idx="1279">
                  <c:v>44088.985289037038</c:v>
                </c:pt>
                <c:pt idx="1280">
                  <c:v>44088.985636259262</c:v>
                </c:pt>
                <c:pt idx="1281">
                  <c:v>44088.985983481485</c:v>
                </c:pt>
                <c:pt idx="1282">
                  <c:v>44088.986330703709</c:v>
                </c:pt>
                <c:pt idx="1283">
                  <c:v>44088.986677925932</c:v>
                </c:pt>
                <c:pt idx="1284">
                  <c:v>44088.987025148148</c:v>
                </c:pt>
                <c:pt idx="1285">
                  <c:v>44088.987372370371</c:v>
                </c:pt>
                <c:pt idx="1286">
                  <c:v>44088.987719592595</c:v>
                </c:pt>
                <c:pt idx="1287">
                  <c:v>44088.988066814818</c:v>
                </c:pt>
                <c:pt idx="1288">
                  <c:v>44088.988414037041</c:v>
                </c:pt>
                <c:pt idx="1289">
                  <c:v>44088.988761259265</c:v>
                </c:pt>
                <c:pt idx="1290">
                  <c:v>44088.989108481488</c:v>
                </c:pt>
                <c:pt idx="1291">
                  <c:v>44088.989455703704</c:v>
                </c:pt>
                <c:pt idx="1292">
                  <c:v>44088.989802925928</c:v>
                </c:pt>
                <c:pt idx="1293">
                  <c:v>44088.990150148151</c:v>
                </c:pt>
                <c:pt idx="1294">
                  <c:v>44088.990497370374</c:v>
                </c:pt>
                <c:pt idx="1295">
                  <c:v>44088.990844592598</c:v>
                </c:pt>
                <c:pt idx="1296">
                  <c:v>44088.991191814821</c:v>
                </c:pt>
                <c:pt idx="1297">
                  <c:v>44088.991539037037</c:v>
                </c:pt>
                <c:pt idx="1298">
                  <c:v>44088.99188625926</c:v>
                </c:pt>
                <c:pt idx="1299">
                  <c:v>44088.992233481484</c:v>
                </c:pt>
                <c:pt idx="1300">
                  <c:v>44088.992580703707</c:v>
                </c:pt>
                <c:pt idx="1301">
                  <c:v>44088.99292792593</c:v>
                </c:pt>
                <c:pt idx="1302">
                  <c:v>44088.993275148154</c:v>
                </c:pt>
                <c:pt idx="1303">
                  <c:v>44088.993622370377</c:v>
                </c:pt>
                <c:pt idx="1304">
                  <c:v>44088.993969592593</c:v>
                </c:pt>
                <c:pt idx="1305">
                  <c:v>44088.994316814817</c:v>
                </c:pt>
                <c:pt idx="1306">
                  <c:v>44088.99466403704</c:v>
                </c:pt>
                <c:pt idx="1307">
                  <c:v>44088.995011259263</c:v>
                </c:pt>
                <c:pt idx="1308">
                  <c:v>44088.99534690741</c:v>
                </c:pt>
                <c:pt idx="1309">
                  <c:v>44088.995694129633</c:v>
                </c:pt>
                <c:pt idx="1310">
                  <c:v>44088.996041351857</c:v>
                </c:pt>
                <c:pt idx="1311">
                  <c:v>44088.99638857408</c:v>
                </c:pt>
                <c:pt idx="1312">
                  <c:v>44088.996735796296</c:v>
                </c:pt>
                <c:pt idx="1313">
                  <c:v>44088.997083018519</c:v>
                </c:pt>
                <c:pt idx="1314">
                  <c:v>44088.997430240743</c:v>
                </c:pt>
                <c:pt idx="1315">
                  <c:v>44088.997777462966</c:v>
                </c:pt>
                <c:pt idx="1316">
                  <c:v>44088.998124685189</c:v>
                </c:pt>
                <c:pt idx="1317">
                  <c:v>44088.998471907413</c:v>
                </c:pt>
                <c:pt idx="1318">
                  <c:v>44088.998819129636</c:v>
                </c:pt>
                <c:pt idx="1319">
                  <c:v>44088.999166351852</c:v>
                </c:pt>
                <c:pt idx="1320">
                  <c:v>44088.999513574076</c:v>
                </c:pt>
                <c:pt idx="1321">
                  <c:v>44088.999860796299</c:v>
                </c:pt>
                <c:pt idx="1322">
                  <c:v>44089.000208018522</c:v>
                </c:pt>
                <c:pt idx="1323">
                  <c:v>44089.000555240746</c:v>
                </c:pt>
                <c:pt idx="1324">
                  <c:v>44089.000902462969</c:v>
                </c:pt>
                <c:pt idx="1325">
                  <c:v>44089.001249685185</c:v>
                </c:pt>
                <c:pt idx="1326">
                  <c:v>44089.001596907408</c:v>
                </c:pt>
                <c:pt idx="1327">
                  <c:v>44089.001944129632</c:v>
                </c:pt>
                <c:pt idx="1328">
                  <c:v>44089.002291351855</c:v>
                </c:pt>
                <c:pt idx="1329">
                  <c:v>44089.002638574078</c:v>
                </c:pt>
                <c:pt idx="1330">
                  <c:v>44089.002985796302</c:v>
                </c:pt>
                <c:pt idx="1331">
                  <c:v>44089.003333018525</c:v>
                </c:pt>
                <c:pt idx="1332">
                  <c:v>44089.003680240741</c:v>
                </c:pt>
                <c:pt idx="1333">
                  <c:v>44089.004027462965</c:v>
                </c:pt>
                <c:pt idx="1334">
                  <c:v>44089.004374685188</c:v>
                </c:pt>
                <c:pt idx="1335">
                  <c:v>44089.004721907411</c:v>
                </c:pt>
                <c:pt idx="1336">
                  <c:v>44089.005069129635</c:v>
                </c:pt>
                <c:pt idx="1337">
                  <c:v>44089.005416351858</c:v>
                </c:pt>
                <c:pt idx="1338">
                  <c:v>44089.005763574074</c:v>
                </c:pt>
                <c:pt idx="1339">
                  <c:v>44089.006110796297</c:v>
                </c:pt>
                <c:pt idx="1340">
                  <c:v>44089.006458018521</c:v>
                </c:pt>
                <c:pt idx="1341">
                  <c:v>44089.006805240744</c:v>
                </c:pt>
                <c:pt idx="1342">
                  <c:v>44089.007152462967</c:v>
                </c:pt>
                <c:pt idx="1343">
                  <c:v>44089.007499685191</c:v>
                </c:pt>
                <c:pt idx="1344">
                  <c:v>44089.007846907407</c:v>
                </c:pt>
                <c:pt idx="1345">
                  <c:v>44089.00819412963</c:v>
                </c:pt>
                <c:pt idx="1346">
                  <c:v>44089.008541351854</c:v>
                </c:pt>
                <c:pt idx="1347">
                  <c:v>44089.008888574077</c:v>
                </c:pt>
                <c:pt idx="1348">
                  <c:v>44089.0092357963</c:v>
                </c:pt>
                <c:pt idx="1349">
                  <c:v>44089.009583018524</c:v>
                </c:pt>
                <c:pt idx="1350">
                  <c:v>44089.009930240747</c:v>
                </c:pt>
                <c:pt idx="1351">
                  <c:v>44089.010277462963</c:v>
                </c:pt>
                <c:pt idx="1352">
                  <c:v>44089.010624685186</c:v>
                </c:pt>
                <c:pt idx="1353">
                  <c:v>44089.01097190741</c:v>
                </c:pt>
                <c:pt idx="1354">
                  <c:v>44089.011319129633</c:v>
                </c:pt>
                <c:pt idx="1355">
                  <c:v>44089.011666351857</c:v>
                </c:pt>
                <c:pt idx="1356">
                  <c:v>44089.01201357408</c:v>
                </c:pt>
                <c:pt idx="1357">
                  <c:v>44089.012360796296</c:v>
                </c:pt>
                <c:pt idx="1358">
                  <c:v>44089.012708018519</c:v>
                </c:pt>
                <c:pt idx="1359">
                  <c:v>44089.013055240743</c:v>
                </c:pt>
                <c:pt idx="1360">
                  <c:v>44089.013402462966</c:v>
                </c:pt>
                <c:pt idx="1361">
                  <c:v>44089.013749685189</c:v>
                </c:pt>
                <c:pt idx="1362">
                  <c:v>44089.014096907413</c:v>
                </c:pt>
                <c:pt idx="1363">
                  <c:v>44089.014444129636</c:v>
                </c:pt>
                <c:pt idx="1364">
                  <c:v>44089.014791351852</c:v>
                </c:pt>
                <c:pt idx="1365">
                  <c:v>44089.015138574076</c:v>
                </c:pt>
                <c:pt idx="1366">
                  <c:v>44089.015485796299</c:v>
                </c:pt>
                <c:pt idx="1367">
                  <c:v>44089.015833018522</c:v>
                </c:pt>
                <c:pt idx="1368">
                  <c:v>44089.016180240746</c:v>
                </c:pt>
                <c:pt idx="1369">
                  <c:v>44089.016527462969</c:v>
                </c:pt>
                <c:pt idx="1370">
                  <c:v>44089.016874685185</c:v>
                </c:pt>
                <c:pt idx="1371">
                  <c:v>44089.017221907408</c:v>
                </c:pt>
                <c:pt idx="1372">
                  <c:v>44089.017569129632</c:v>
                </c:pt>
                <c:pt idx="1373">
                  <c:v>44089.017916351855</c:v>
                </c:pt>
                <c:pt idx="1374">
                  <c:v>44089.018263574078</c:v>
                </c:pt>
                <c:pt idx="1375">
                  <c:v>44089.018610796302</c:v>
                </c:pt>
                <c:pt idx="1376">
                  <c:v>44089.018958018525</c:v>
                </c:pt>
                <c:pt idx="1377">
                  <c:v>44089.019305240741</c:v>
                </c:pt>
                <c:pt idx="1378">
                  <c:v>44089.019652462965</c:v>
                </c:pt>
                <c:pt idx="1379">
                  <c:v>44089.019999685188</c:v>
                </c:pt>
                <c:pt idx="1380">
                  <c:v>44089.020346907411</c:v>
                </c:pt>
                <c:pt idx="1381">
                  <c:v>44089.020694129635</c:v>
                </c:pt>
                <c:pt idx="1382">
                  <c:v>44089.021041351858</c:v>
                </c:pt>
                <c:pt idx="1383">
                  <c:v>44089.021388574074</c:v>
                </c:pt>
                <c:pt idx="1384">
                  <c:v>44089.021735796297</c:v>
                </c:pt>
                <c:pt idx="1385">
                  <c:v>44089.022083018521</c:v>
                </c:pt>
                <c:pt idx="1386">
                  <c:v>44089.022430240744</c:v>
                </c:pt>
                <c:pt idx="1387">
                  <c:v>44089.022777462967</c:v>
                </c:pt>
                <c:pt idx="1388">
                  <c:v>44089.023124685191</c:v>
                </c:pt>
                <c:pt idx="1389">
                  <c:v>44089.023471907407</c:v>
                </c:pt>
                <c:pt idx="1390">
                  <c:v>44089.02381912963</c:v>
                </c:pt>
                <c:pt idx="1391">
                  <c:v>44089.024166351854</c:v>
                </c:pt>
                <c:pt idx="1392">
                  <c:v>44089.024513574077</c:v>
                </c:pt>
                <c:pt idx="1393">
                  <c:v>44089.0248607963</c:v>
                </c:pt>
                <c:pt idx="1394">
                  <c:v>44089.025208018524</c:v>
                </c:pt>
                <c:pt idx="1395">
                  <c:v>44089.025555240747</c:v>
                </c:pt>
                <c:pt idx="1396">
                  <c:v>44089.025902462963</c:v>
                </c:pt>
                <c:pt idx="1397">
                  <c:v>44089.026249685186</c:v>
                </c:pt>
                <c:pt idx="1398">
                  <c:v>44089.02659690741</c:v>
                </c:pt>
                <c:pt idx="1399">
                  <c:v>44089.026944129633</c:v>
                </c:pt>
                <c:pt idx="1400">
                  <c:v>44089.027291351857</c:v>
                </c:pt>
                <c:pt idx="1401">
                  <c:v>44089.02763857408</c:v>
                </c:pt>
                <c:pt idx="1402">
                  <c:v>44089.027985796296</c:v>
                </c:pt>
                <c:pt idx="1403">
                  <c:v>44089.028333018519</c:v>
                </c:pt>
                <c:pt idx="1404">
                  <c:v>44089.028680240743</c:v>
                </c:pt>
                <c:pt idx="1405">
                  <c:v>44089.029027462966</c:v>
                </c:pt>
                <c:pt idx="1406">
                  <c:v>44089.029374685189</c:v>
                </c:pt>
                <c:pt idx="1407">
                  <c:v>44089.029721907413</c:v>
                </c:pt>
                <c:pt idx="1408">
                  <c:v>44089.030069129636</c:v>
                </c:pt>
                <c:pt idx="1409">
                  <c:v>44089.030416351852</c:v>
                </c:pt>
                <c:pt idx="1410">
                  <c:v>44089.030763574076</c:v>
                </c:pt>
                <c:pt idx="1411">
                  <c:v>44089.031110796299</c:v>
                </c:pt>
                <c:pt idx="1412">
                  <c:v>44089.031458018522</c:v>
                </c:pt>
                <c:pt idx="1413">
                  <c:v>44089.031805240746</c:v>
                </c:pt>
                <c:pt idx="1414">
                  <c:v>44089.032152462969</c:v>
                </c:pt>
                <c:pt idx="1415">
                  <c:v>44089.032499685185</c:v>
                </c:pt>
                <c:pt idx="1416">
                  <c:v>44089.032846907408</c:v>
                </c:pt>
                <c:pt idx="1417">
                  <c:v>44089.033194129632</c:v>
                </c:pt>
                <c:pt idx="1418">
                  <c:v>44089.033541351855</c:v>
                </c:pt>
                <c:pt idx="1419">
                  <c:v>44089.033888574078</c:v>
                </c:pt>
                <c:pt idx="1420">
                  <c:v>44089.034235796302</c:v>
                </c:pt>
                <c:pt idx="1421">
                  <c:v>44089.034583018525</c:v>
                </c:pt>
                <c:pt idx="1422">
                  <c:v>44089.034930240741</c:v>
                </c:pt>
                <c:pt idx="1423">
                  <c:v>44089.035277462965</c:v>
                </c:pt>
                <c:pt idx="1424">
                  <c:v>44089.035624685188</c:v>
                </c:pt>
                <c:pt idx="1425">
                  <c:v>44089.035971907411</c:v>
                </c:pt>
                <c:pt idx="1426">
                  <c:v>44089.036319129635</c:v>
                </c:pt>
                <c:pt idx="1427">
                  <c:v>44089.036666351858</c:v>
                </c:pt>
                <c:pt idx="1428">
                  <c:v>44089.037013574074</c:v>
                </c:pt>
                <c:pt idx="1429">
                  <c:v>44089.037360796297</c:v>
                </c:pt>
                <c:pt idx="1430">
                  <c:v>44089.037708018521</c:v>
                </c:pt>
                <c:pt idx="1431">
                  <c:v>44089.038055240744</c:v>
                </c:pt>
                <c:pt idx="1432">
                  <c:v>44089.038402462967</c:v>
                </c:pt>
                <c:pt idx="1433">
                  <c:v>44089.038749685191</c:v>
                </c:pt>
                <c:pt idx="1434">
                  <c:v>44089.039096907407</c:v>
                </c:pt>
                <c:pt idx="1435">
                  <c:v>44089.03944412963</c:v>
                </c:pt>
                <c:pt idx="1436">
                  <c:v>44089.039791351854</c:v>
                </c:pt>
                <c:pt idx="1437">
                  <c:v>44089.040138574077</c:v>
                </c:pt>
                <c:pt idx="1438">
                  <c:v>44089.0404857963</c:v>
                </c:pt>
                <c:pt idx="1439">
                  <c:v>44089.040833018524</c:v>
                </c:pt>
                <c:pt idx="1440">
                  <c:v>44089.041180240747</c:v>
                </c:pt>
                <c:pt idx="1441">
                  <c:v>44089.041527462963</c:v>
                </c:pt>
                <c:pt idx="1442">
                  <c:v>44089.041874685186</c:v>
                </c:pt>
                <c:pt idx="1443">
                  <c:v>44089.04222190741</c:v>
                </c:pt>
                <c:pt idx="1444">
                  <c:v>44089.042569129633</c:v>
                </c:pt>
                <c:pt idx="1445">
                  <c:v>44089.042916351857</c:v>
                </c:pt>
                <c:pt idx="1446">
                  <c:v>44089.04326357408</c:v>
                </c:pt>
                <c:pt idx="1447">
                  <c:v>44089.043610796296</c:v>
                </c:pt>
                <c:pt idx="1448">
                  <c:v>44089.043958018519</c:v>
                </c:pt>
                <c:pt idx="1449">
                  <c:v>44089.044305240743</c:v>
                </c:pt>
                <c:pt idx="1450">
                  <c:v>44089.044652462966</c:v>
                </c:pt>
                <c:pt idx="1451">
                  <c:v>44089.044999685189</c:v>
                </c:pt>
                <c:pt idx="1452">
                  <c:v>44089.045346907413</c:v>
                </c:pt>
                <c:pt idx="1453">
                  <c:v>44089.045694129636</c:v>
                </c:pt>
                <c:pt idx="1454">
                  <c:v>44089.046041351852</c:v>
                </c:pt>
                <c:pt idx="1455">
                  <c:v>44089.046388574076</c:v>
                </c:pt>
                <c:pt idx="1456">
                  <c:v>44089.046735796299</c:v>
                </c:pt>
                <c:pt idx="1457">
                  <c:v>44089.047083018522</c:v>
                </c:pt>
                <c:pt idx="1458">
                  <c:v>44089.047430240746</c:v>
                </c:pt>
                <c:pt idx="1459">
                  <c:v>44089.047777462969</c:v>
                </c:pt>
                <c:pt idx="1460">
                  <c:v>44089.048124685185</c:v>
                </c:pt>
                <c:pt idx="1461">
                  <c:v>44089.048471907408</c:v>
                </c:pt>
                <c:pt idx="1462">
                  <c:v>44089.048819129632</c:v>
                </c:pt>
                <c:pt idx="1463">
                  <c:v>44089.049166351855</c:v>
                </c:pt>
                <c:pt idx="1464">
                  <c:v>44089.049513574078</c:v>
                </c:pt>
                <c:pt idx="1465">
                  <c:v>44089.049860796302</c:v>
                </c:pt>
                <c:pt idx="1466">
                  <c:v>44089.050208018525</c:v>
                </c:pt>
                <c:pt idx="1467">
                  <c:v>44089.050555240741</c:v>
                </c:pt>
                <c:pt idx="1468">
                  <c:v>44089.050902462965</c:v>
                </c:pt>
                <c:pt idx="1469">
                  <c:v>44089.051249685188</c:v>
                </c:pt>
                <c:pt idx="1470">
                  <c:v>44089.051596907411</c:v>
                </c:pt>
                <c:pt idx="1471">
                  <c:v>44089.051944129635</c:v>
                </c:pt>
                <c:pt idx="1472">
                  <c:v>44089.052291351858</c:v>
                </c:pt>
                <c:pt idx="1473">
                  <c:v>44089.052638574074</c:v>
                </c:pt>
                <c:pt idx="1474">
                  <c:v>44089.052985796297</c:v>
                </c:pt>
                <c:pt idx="1475">
                  <c:v>44089.053333018521</c:v>
                </c:pt>
                <c:pt idx="1476">
                  <c:v>44089.053680240744</c:v>
                </c:pt>
                <c:pt idx="1477">
                  <c:v>44089.054027462967</c:v>
                </c:pt>
                <c:pt idx="1478">
                  <c:v>44089.054374685191</c:v>
                </c:pt>
                <c:pt idx="1479">
                  <c:v>44089.054721907407</c:v>
                </c:pt>
                <c:pt idx="1480">
                  <c:v>44089.05506912963</c:v>
                </c:pt>
                <c:pt idx="1481">
                  <c:v>44089.055416351854</c:v>
                </c:pt>
                <c:pt idx="1482">
                  <c:v>44089.055763574077</c:v>
                </c:pt>
                <c:pt idx="1483">
                  <c:v>44089.0561107963</c:v>
                </c:pt>
                <c:pt idx="1484">
                  <c:v>44089.056458018524</c:v>
                </c:pt>
                <c:pt idx="1485">
                  <c:v>44089.056805240747</c:v>
                </c:pt>
                <c:pt idx="1486">
                  <c:v>44089.057152462963</c:v>
                </c:pt>
                <c:pt idx="1487">
                  <c:v>44089.057499685186</c:v>
                </c:pt>
                <c:pt idx="1488">
                  <c:v>44089.05784690741</c:v>
                </c:pt>
                <c:pt idx="1489">
                  <c:v>44089.058194129633</c:v>
                </c:pt>
                <c:pt idx="1490">
                  <c:v>44089.058541351857</c:v>
                </c:pt>
                <c:pt idx="1491">
                  <c:v>44089.05888857408</c:v>
                </c:pt>
                <c:pt idx="1492">
                  <c:v>44089.059235796296</c:v>
                </c:pt>
                <c:pt idx="1493">
                  <c:v>44089.059583018519</c:v>
                </c:pt>
                <c:pt idx="1494">
                  <c:v>44089.059930240743</c:v>
                </c:pt>
                <c:pt idx="1495">
                  <c:v>44089.060277462966</c:v>
                </c:pt>
                <c:pt idx="1496">
                  <c:v>44089.060624685189</c:v>
                </c:pt>
                <c:pt idx="1497">
                  <c:v>44089.060971907413</c:v>
                </c:pt>
                <c:pt idx="1498">
                  <c:v>44089.061319129636</c:v>
                </c:pt>
                <c:pt idx="1499">
                  <c:v>44089.061666351852</c:v>
                </c:pt>
                <c:pt idx="1500">
                  <c:v>44089.062013574076</c:v>
                </c:pt>
                <c:pt idx="1501">
                  <c:v>44089.062360796299</c:v>
                </c:pt>
                <c:pt idx="1502">
                  <c:v>44089.062708018522</c:v>
                </c:pt>
                <c:pt idx="1503">
                  <c:v>44089.063055240746</c:v>
                </c:pt>
                <c:pt idx="1504">
                  <c:v>44089.063402462969</c:v>
                </c:pt>
                <c:pt idx="1505">
                  <c:v>44089.063749685185</c:v>
                </c:pt>
                <c:pt idx="1506">
                  <c:v>44089.064096907408</c:v>
                </c:pt>
                <c:pt idx="1507">
                  <c:v>44089.064444129632</c:v>
                </c:pt>
                <c:pt idx="1508">
                  <c:v>44089.064791351855</c:v>
                </c:pt>
                <c:pt idx="1509">
                  <c:v>44089.065138574078</c:v>
                </c:pt>
                <c:pt idx="1510">
                  <c:v>44089.065485796302</c:v>
                </c:pt>
                <c:pt idx="1511">
                  <c:v>44089.065833018525</c:v>
                </c:pt>
                <c:pt idx="1512">
                  <c:v>44089.066180240741</c:v>
                </c:pt>
                <c:pt idx="1513">
                  <c:v>44089.066527462965</c:v>
                </c:pt>
                <c:pt idx="1514">
                  <c:v>44089.066874685188</c:v>
                </c:pt>
                <c:pt idx="1515">
                  <c:v>44089.067221907411</c:v>
                </c:pt>
                <c:pt idx="1516">
                  <c:v>44089.067569129635</c:v>
                </c:pt>
                <c:pt idx="1517">
                  <c:v>44089.067916351858</c:v>
                </c:pt>
                <c:pt idx="1518">
                  <c:v>44089.068263574074</c:v>
                </c:pt>
                <c:pt idx="1519">
                  <c:v>44089.068610796297</c:v>
                </c:pt>
                <c:pt idx="1520">
                  <c:v>44089.068958018521</c:v>
                </c:pt>
                <c:pt idx="1521">
                  <c:v>44089.069305240744</c:v>
                </c:pt>
                <c:pt idx="1522">
                  <c:v>44089.069652462967</c:v>
                </c:pt>
                <c:pt idx="1523">
                  <c:v>44089.069999685191</c:v>
                </c:pt>
                <c:pt idx="1524">
                  <c:v>44089.070346907407</c:v>
                </c:pt>
                <c:pt idx="1525">
                  <c:v>44089.07069412963</c:v>
                </c:pt>
                <c:pt idx="1526">
                  <c:v>44089.071041351854</c:v>
                </c:pt>
                <c:pt idx="1527">
                  <c:v>44089.071388574077</c:v>
                </c:pt>
                <c:pt idx="1528">
                  <c:v>44089.0717357963</c:v>
                </c:pt>
                <c:pt idx="1529">
                  <c:v>44089.072083018524</c:v>
                </c:pt>
                <c:pt idx="1530">
                  <c:v>44089.072430240747</c:v>
                </c:pt>
                <c:pt idx="1531">
                  <c:v>44089.072777462963</c:v>
                </c:pt>
                <c:pt idx="1532">
                  <c:v>44089.073124685186</c:v>
                </c:pt>
                <c:pt idx="1533">
                  <c:v>44089.07347190741</c:v>
                </c:pt>
                <c:pt idx="1534">
                  <c:v>44089.073819129633</c:v>
                </c:pt>
                <c:pt idx="1535">
                  <c:v>44089.074166351857</c:v>
                </c:pt>
                <c:pt idx="1536">
                  <c:v>44089.07451357408</c:v>
                </c:pt>
                <c:pt idx="1537">
                  <c:v>44089.074860796296</c:v>
                </c:pt>
                <c:pt idx="1538">
                  <c:v>44089.075208018519</c:v>
                </c:pt>
                <c:pt idx="1539">
                  <c:v>44089.075555240743</c:v>
                </c:pt>
                <c:pt idx="1540">
                  <c:v>44089.075902462966</c:v>
                </c:pt>
                <c:pt idx="1541">
                  <c:v>44089.076249685189</c:v>
                </c:pt>
                <c:pt idx="1542">
                  <c:v>44089.076596907413</c:v>
                </c:pt>
                <c:pt idx="1543">
                  <c:v>44089.076944129636</c:v>
                </c:pt>
                <c:pt idx="1544">
                  <c:v>44089.077291351852</c:v>
                </c:pt>
                <c:pt idx="1545">
                  <c:v>44089.077638574076</c:v>
                </c:pt>
                <c:pt idx="1546">
                  <c:v>44089.077985796299</c:v>
                </c:pt>
                <c:pt idx="1547">
                  <c:v>44089.078333018522</c:v>
                </c:pt>
                <c:pt idx="1548">
                  <c:v>44089.078680240746</c:v>
                </c:pt>
                <c:pt idx="1549">
                  <c:v>44089.079027462969</c:v>
                </c:pt>
                <c:pt idx="1550">
                  <c:v>44089.079374685185</c:v>
                </c:pt>
                <c:pt idx="1551">
                  <c:v>44089.079721907408</c:v>
                </c:pt>
                <c:pt idx="1552">
                  <c:v>44089.080069129632</c:v>
                </c:pt>
                <c:pt idx="1553">
                  <c:v>44089.080416351855</c:v>
                </c:pt>
                <c:pt idx="1554">
                  <c:v>44089.080763574078</c:v>
                </c:pt>
                <c:pt idx="1555">
                  <c:v>44089.081110796302</c:v>
                </c:pt>
                <c:pt idx="1556">
                  <c:v>44089.081458018525</c:v>
                </c:pt>
                <c:pt idx="1557">
                  <c:v>44089.081805240741</c:v>
                </c:pt>
                <c:pt idx="1558">
                  <c:v>44089.082152462965</c:v>
                </c:pt>
                <c:pt idx="1559">
                  <c:v>44089.082499685188</c:v>
                </c:pt>
                <c:pt idx="1560">
                  <c:v>44089.082846907411</c:v>
                </c:pt>
                <c:pt idx="1561">
                  <c:v>44089.083194129635</c:v>
                </c:pt>
                <c:pt idx="1562">
                  <c:v>44089.083541351858</c:v>
                </c:pt>
                <c:pt idx="1563">
                  <c:v>44089.083888574074</c:v>
                </c:pt>
                <c:pt idx="1564">
                  <c:v>44089.084235796297</c:v>
                </c:pt>
                <c:pt idx="1565">
                  <c:v>44089.084583018521</c:v>
                </c:pt>
                <c:pt idx="1566">
                  <c:v>44089.084930240744</c:v>
                </c:pt>
                <c:pt idx="1567">
                  <c:v>44089.085277462967</c:v>
                </c:pt>
                <c:pt idx="1568">
                  <c:v>44089.085624685191</c:v>
                </c:pt>
                <c:pt idx="1569">
                  <c:v>44089.085960333337</c:v>
                </c:pt>
                <c:pt idx="1570">
                  <c:v>44089.086307555561</c:v>
                </c:pt>
                <c:pt idx="1571">
                  <c:v>44089.086654777784</c:v>
                </c:pt>
                <c:pt idx="1572">
                  <c:v>44089.087002</c:v>
                </c:pt>
                <c:pt idx="1573">
                  <c:v>44089.087349222224</c:v>
                </c:pt>
                <c:pt idx="1574">
                  <c:v>44089.087696444447</c:v>
                </c:pt>
                <c:pt idx="1575">
                  <c:v>44089.08804366667</c:v>
                </c:pt>
                <c:pt idx="1576">
                  <c:v>44089.088390888894</c:v>
                </c:pt>
                <c:pt idx="1577">
                  <c:v>44089.088738111117</c:v>
                </c:pt>
                <c:pt idx="1578">
                  <c:v>44089.089085333333</c:v>
                </c:pt>
                <c:pt idx="1579">
                  <c:v>44089.089432555556</c:v>
                </c:pt>
                <c:pt idx="1580">
                  <c:v>44089.08977977778</c:v>
                </c:pt>
                <c:pt idx="1581">
                  <c:v>44089.090127000003</c:v>
                </c:pt>
                <c:pt idx="1582">
                  <c:v>44089.090474222226</c:v>
                </c:pt>
                <c:pt idx="1583">
                  <c:v>44089.09082144445</c:v>
                </c:pt>
                <c:pt idx="1584">
                  <c:v>44089.091168666673</c:v>
                </c:pt>
                <c:pt idx="1585">
                  <c:v>44089.091515888889</c:v>
                </c:pt>
                <c:pt idx="1586">
                  <c:v>44089.091863111113</c:v>
                </c:pt>
                <c:pt idx="1587">
                  <c:v>44089.092210333336</c:v>
                </c:pt>
                <c:pt idx="1588">
                  <c:v>44089.092557555559</c:v>
                </c:pt>
                <c:pt idx="1589">
                  <c:v>44089.092904777783</c:v>
                </c:pt>
                <c:pt idx="1590">
                  <c:v>44089.093252000006</c:v>
                </c:pt>
                <c:pt idx="1591">
                  <c:v>44089.093599222222</c:v>
                </c:pt>
                <c:pt idx="1592">
                  <c:v>44089.093946444445</c:v>
                </c:pt>
                <c:pt idx="1593">
                  <c:v>44089.094293666669</c:v>
                </c:pt>
                <c:pt idx="1594">
                  <c:v>44089.094640888892</c:v>
                </c:pt>
                <c:pt idx="1595">
                  <c:v>44089.094988111116</c:v>
                </c:pt>
                <c:pt idx="1596">
                  <c:v>44089.095335333339</c:v>
                </c:pt>
                <c:pt idx="1597">
                  <c:v>44089.095682555562</c:v>
                </c:pt>
                <c:pt idx="1598">
                  <c:v>44089.096029777778</c:v>
                </c:pt>
                <c:pt idx="1599">
                  <c:v>44089.096377000002</c:v>
                </c:pt>
                <c:pt idx="1600">
                  <c:v>44089.096724222225</c:v>
                </c:pt>
                <c:pt idx="1601">
                  <c:v>44089.097071444448</c:v>
                </c:pt>
                <c:pt idx="1602">
                  <c:v>44089.097418666672</c:v>
                </c:pt>
                <c:pt idx="1603">
                  <c:v>44089.097765888895</c:v>
                </c:pt>
                <c:pt idx="1604">
                  <c:v>44089.098113111111</c:v>
                </c:pt>
                <c:pt idx="1605">
                  <c:v>44089.098460333335</c:v>
                </c:pt>
                <c:pt idx="1606">
                  <c:v>44089.098807555558</c:v>
                </c:pt>
                <c:pt idx="1607">
                  <c:v>44089.099154777781</c:v>
                </c:pt>
                <c:pt idx="1608">
                  <c:v>44089.099502000005</c:v>
                </c:pt>
                <c:pt idx="1609">
                  <c:v>44089.099849222228</c:v>
                </c:pt>
                <c:pt idx="1610">
                  <c:v>44089.100196444444</c:v>
                </c:pt>
                <c:pt idx="1611">
                  <c:v>44089.100543666667</c:v>
                </c:pt>
                <c:pt idx="1612">
                  <c:v>44089.100890888891</c:v>
                </c:pt>
                <c:pt idx="1613">
                  <c:v>44089.101238111114</c:v>
                </c:pt>
                <c:pt idx="1614">
                  <c:v>44089.101585333337</c:v>
                </c:pt>
                <c:pt idx="1615">
                  <c:v>44089.101932555561</c:v>
                </c:pt>
                <c:pt idx="1616">
                  <c:v>44089.102279777784</c:v>
                </c:pt>
                <c:pt idx="1617">
                  <c:v>44089.102627</c:v>
                </c:pt>
                <c:pt idx="1618">
                  <c:v>44089.102974222224</c:v>
                </c:pt>
                <c:pt idx="1619">
                  <c:v>44089.103321444447</c:v>
                </c:pt>
                <c:pt idx="1620">
                  <c:v>44089.10366866667</c:v>
                </c:pt>
                <c:pt idx="1621">
                  <c:v>44089.104015888894</c:v>
                </c:pt>
                <c:pt idx="1622">
                  <c:v>44089.104363111117</c:v>
                </c:pt>
                <c:pt idx="1623">
                  <c:v>44089.104710333333</c:v>
                </c:pt>
                <c:pt idx="1624">
                  <c:v>44089.105057555556</c:v>
                </c:pt>
                <c:pt idx="1625">
                  <c:v>44089.10540477778</c:v>
                </c:pt>
                <c:pt idx="1626">
                  <c:v>44089.105752000003</c:v>
                </c:pt>
                <c:pt idx="1627">
                  <c:v>44089.106099222226</c:v>
                </c:pt>
                <c:pt idx="1628">
                  <c:v>44089.10644644445</c:v>
                </c:pt>
                <c:pt idx="1629">
                  <c:v>44089.106793666673</c:v>
                </c:pt>
                <c:pt idx="1630">
                  <c:v>44089.107140888889</c:v>
                </c:pt>
                <c:pt idx="1631">
                  <c:v>44089.107488111113</c:v>
                </c:pt>
                <c:pt idx="1632">
                  <c:v>44089.107835333336</c:v>
                </c:pt>
                <c:pt idx="1633">
                  <c:v>44089.108182555559</c:v>
                </c:pt>
                <c:pt idx="1634">
                  <c:v>44089.108529777783</c:v>
                </c:pt>
                <c:pt idx="1635">
                  <c:v>44089.108877000006</c:v>
                </c:pt>
                <c:pt idx="1636">
                  <c:v>44089.109224222222</c:v>
                </c:pt>
                <c:pt idx="1637">
                  <c:v>44089.109571444445</c:v>
                </c:pt>
                <c:pt idx="1638">
                  <c:v>44089.109918666669</c:v>
                </c:pt>
                <c:pt idx="1639">
                  <c:v>44089.110265888892</c:v>
                </c:pt>
                <c:pt idx="1640">
                  <c:v>44089.110613111116</c:v>
                </c:pt>
                <c:pt idx="1641">
                  <c:v>44089.110960333339</c:v>
                </c:pt>
                <c:pt idx="1642">
                  <c:v>44089.111307555562</c:v>
                </c:pt>
                <c:pt idx="1643">
                  <c:v>44089.111654777778</c:v>
                </c:pt>
                <c:pt idx="1644">
                  <c:v>44089.112002000002</c:v>
                </c:pt>
                <c:pt idx="1645">
                  <c:v>44089.112349222225</c:v>
                </c:pt>
                <c:pt idx="1646">
                  <c:v>44089.112696444448</c:v>
                </c:pt>
                <c:pt idx="1647">
                  <c:v>44089.113043666672</c:v>
                </c:pt>
                <c:pt idx="1648">
                  <c:v>44089.113390888895</c:v>
                </c:pt>
                <c:pt idx="1649">
                  <c:v>44089.113738111111</c:v>
                </c:pt>
                <c:pt idx="1650">
                  <c:v>44089.114085333335</c:v>
                </c:pt>
                <c:pt idx="1651">
                  <c:v>44089.114432555558</c:v>
                </c:pt>
                <c:pt idx="1652">
                  <c:v>44089.114779777781</c:v>
                </c:pt>
                <c:pt idx="1653">
                  <c:v>44089.115127000005</c:v>
                </c:pt>
                <c:pt idx="1654">
                  <c:v>44089.115474222228</c:v>
                </c:pt>
                <c:pt idx="1655">
                  <c:v>44089.115821444444</c:v>
                </c:pt>
                <c:pt idx="1656">
                  <c:v>44089.116168666667</c:v>
                </c:pt>
                <c:pt idx="1657">
                  <c:v>44089.116515888891</c:v>
                </c:pt>
                <c:pt idx="1658">
                  <c:v>44089.116863111114</c:v>
                </c:pt>
                <c:pt idx="1659">
                  <c:v>44089.117210333337</c:v>
                </c:pt>
                <c:pt idx="1660">
                  <c:v>44089.117557555561</c:v>
                </c:pt>
                <c:pt idx="1661">
                  <c:v>44089.117904777784</c:v>
                </c:pt>
                <c:pt idx="1662">
                  <c:v>44089.118252</c:v>
                </c:pt>
                <c:pt idx="1663">
                  <c:v>44089.118599222224</c:v>
                </c:pt>
                <c:pt idx="1664">
                  <c:v>44089.118946444447</c:v>
                </c:pt>
                <c:pt idx="1665">
                  <c:v>44089.11929366667</c:v>
                </c:pt>
                <c:pt idx="1666">
                  <c:v>44089.119640888894</c:v>
                </c:pt>
                <c:pt idx="1667">
                  <c:v>44089.119988111117</c:v>
                </c:pt>
                <c:pt idx="1668">
                  <c:v>44089.120335333333</c:v>
                </c:pt>
                <c:pt idx="1669">
                  <c:v>44089.120682555556</c:v>
                </c:pt>
                <c:pt idx="1670">
                  <c:v>44089.12102977778</c:v>
                </c:pt>
                <c:pt idx="1671">
                  <c:v>44089.121377000003</c:v>
                </c:pt>
                <c:pt idx="1672">
                  <c:v>44089.121724222226</c:v>
                </c:pt>
                <c:pt idx="1673">
                  <c:v>44089.12207144445</c:v>
                </c:pt>
                <c:pt idx="1674">
                  <c:v>44089.122418666673</c:v>
                </c:pt>
                <c:pt idx="1675">
                  <c:v>44089.122765888889</c:v>
                </c:pt>
                <c:pt idx="1676">
                  <c:v>44089.123113111113</c:v>
                </c:pt>
                <c:pt idx="1677">
                  <c:v>44089.123460333336</c:v>
                </c:pt>
                <c:pt idx="1678">
                  <c:v>44089.123807555559</c:v>
                </c:pt>
                <c:pt idx="1679">
                  <c:v>44089.124154777783</c:v>
                </c:pt>
                <c:pt idx="1680">
                  <c:v>44089.124502000006</c:v>
                </c:pt>
                <c:pt idx="1681">
                  <c:v>44089.124849222222</c:v>
                </c:pt>
                <c:pt idx="1682">
                  <c:v>44089.125196444445</c:v>
                </c:pt>
                <c:pt idx="1683">
                  <c:v>44089.125543666669</c:v>
                </c:pt>
                <c:pt idx="1684">
                  <c:v>44089.125890888892</c:v>
                </c:pt>
                <c:pt idx="1685">
                  <c:v>44089.126238111116</c:v>
                </c:pt>
                <c:pt idx="1686">
                  <c:v>44089.126585333339</c:v>
                </c:pt>
                <c:pt idx="1687">
                  <c:v>44089.126932555562</c:v>
                </c:pt>
                <c:pt idx="1688">
                  <c:v>44089.127279777778</c:v>
                </c:pt>
                <c:pt idx="1689">
                  <c:v>44089.127627000002</c:v>
                </c:pt>
                <c:pt idx="1690">
                  <c:v>44089.127974222225</c:v>
                </c:pt>
                <c:pt idx="1691">
                  <c:v>44089.128321444448</c:v>
                </c:pt>
                <c:pt idx="1692">
                  <c:v>44089.128668666672</c:v>
                </c:pt>
                <c:pt idx="1693">
                  <c:v>44089.129015888895</c:v>
                </c:pt>
                <c:pt idx="1694">
                  <c:v>44089.129363111111</c:v>
                </c:pt>
                <c:pt idx="1695">
                  <c:v>44089.129710333335</c:v>
                </c:pt>
                <c:pt idx="1696">
                  <c:v>44089.130057555558</c:v>
                </c:pt>
                <c:pt idx="1697">
                  <c:v>44089.130404777781</c:v>
                </c:pt>
                <c:pt idx="1698">
                  <c:v>44089.130752000005</c:v>
                </c:pt>
                <c:pt idx="1699">
                  <c:v>44089.131099222228</c:v>
                </c:pt>
                <c:pt idx="1700">
                  <c:v>44089.131446444444</c:v>
                </c:pt>
                <c:pt idx="1701">
                  <c:v>44089.131793666667</c:v>
                </c:pt>
                <c:pt idx="1702">
                  <c:v>44089.132140888891</c:v>
                </c:pt>
                <c:pt idx="1703">
                  <c:v>44089.132488111114</c:v>
                </c:pt>
                <c:pt idx="1704">
                  <c:v>44089.132835333337</c:v>
                </c:pt>
                <c:pt idx="1705">
                  <c:v>44089.133182555561</c:v>
                </c:pt>
                <c:pt idx="1706">
                  <c:v>44089.133529777784</c:v>
                </c:pt>
                <c:pt idx="1707">
                  <c:v>44089.133877</c:v>
                </c:pt>
                <c:pt idx="1708">
                  <c:v>44089.134224222224</c:v>
                </c:pt>
                <c:pt idx="1709">
                  <c:v>44089.134571444447</c:v>
                </c:pt>
                <c:pt idx="1710">
                  <c:v>44089.13491866667</c:v>
                </c:pt>
                <c:pt idx="1711">
                  <c:v>44089.135265888894</c:v>
                </c:pt>
                <c:pt idx="1712">
                  <c:v>44089.135613111117</c:v>
                </c:pt>
                <c:pt idx="1713">
                  <c:v>44089.135960333333</c:v>
                </c:pt>
                <c:pt idx="1714">
                  <c:v>44089.136307555556</c:v>
                </c:pt>
                <c:pt idx="1715">
                  <c:v>44089.13665477778</c:v>
                </c:pt>
                <c:pt idx="1716">
                  <c:v>44089.137002000003</c:v>
                </c:pt>
                <c:pt idx="1717">
                  <c:v>44089.137349222226</c:v>
                </c:pt>
                <c:pt idx="1718">
                  <c:v>44089.13769644445</c:v>
                </c:pt>
                <c:pt idx="1719">
                  <c:v>44089.138043666673</c:v>
                </c:pt>
                <c:pt idx="1720">
                  <c:v>44089.138390888889</c:v>
                </c:pt>
                <c:pt idx="1721">
                  <c:v>44089.138738111113</c:v>
                </c:pt>
                <c:pt idx="1722">
                  <c:v>44089.139085333336</c:v>
                </c:pt>
                <c:pt idx="1723">
                  <c:v>44089.139432555559</c:v>
                </c:pt>
                <c:pt idx="1724">
                  <c:v>44089.139779777783</c:v>
                </c:pt>
                <c:pt idx="1725">
                  <c:v>44089.140127000006</c:v>
                </c:pt>
                <c:pt idx="1726">
                  <c:v>44089.140474222222</c:v>
                </c:pt>
                <c:pt idx="1727">
                  <c:v>44089.140821444445</c:v>
                </c:pt>
                <c:pt idx="1728">
                  <c:v>44089.141168666669</c:v>
                </c:pt>
                <c:pt idx="1729">
                  <c:v>44089.141515888892</c:v>
                </c:pt>
                <c:pt idx="1730">
                  <c:v>44089.141863111116</c:v>
                </c:pt>
                <c:pt idx="1731">
                  <c:v>44089.142210333339</c:v>
                </c:pt>
                <c:pt idx="1732">
                  <c:v>44089.142557555562</c:v>
                </c:pt>
                <c:pt idx="1733">
                  <c:v>44089.142904777778</c:v>
                </c:pt>
                <c:pt idx="1734">
                  <c:v>44089.143252000002</c:v>
                </c:pt>
                <c:pt idx="1735">
                  <c:v>44089.143599222225</c:v>
                </c:pt>
                <c:pt idx="1736">
                  <c:v>44089.143946444448</c:v>
                </c:pt>
                <c:pt idx="1737">
                  <c:v>44089.144293666672</c:v>
                </c:pt>
                <c:pt idx="1738">
                  <c:v>44089.144640888895</c:v>
                </c:pt>
                <c:pt idx="1739">
                  <c:v>44089.144988111111</c:v>
                </c:pt>
                <c:pt idx="1740">
                  <c:v>44089.145335333335</c:v>
                </c:pt>
                <c:pt idx="1741">
                  <c:v>44089.145682555558</c:v>
                </c:pt>
                <c:pt idx="1742">
                  <c:v>44089.146029777781</c:v>
                </c:pt>
                <c:pt idx="1743">
                  <c:v>44089.146377000005</c:v>
                </c:pt>
                <c:pt idx="1744">
                  <c:v>44089.146724222228</c:v>
                </c:pt>
                <c:pt idx="1745">
                  <c:v>44089.147071444444</c:v>
                </c:pt>
                <c:pt idx="1746">
                  <c:v>44089.147418666667</c:v>
                </c:pt>
                <c:pt idx="1747">
                  <c:v>44089.147765888891</c:v>
                </c:pt>
                <c:pt idx="1748">
                  <c:v>44089.148113111114</c:v>
                </c:pt>
                <c:pt idx="1749">
                  <c:v>44089.148460333337</c:v>
                </c:pt>
                <c:pt idx="1750">
                  <c:v>44089.148807555561</c:v>
                </c:pt>
                <c:pt idx="1751">
                  <c:v>44089.149154777784</c:v>
                </c:pt>
                <c:pt idx="1752">
                  <c:v>44089.149502</c:v>
                </c:pt>
                <c:pt idx="1753">
                  <c:v>44089.149849222224</c:v>
                </c:pt>
                <c:pt idx="1754">
                  <c:v>44089.150196444447</c:v>
                </c:pt>
                <c:pt idx="1755">
                  <c:v>44089.15054366667</c:v>
                </c:pt>
                <c:pt idx="1756">
                  <c:v>44089.150890888894</c:v>
                </c:pt>
                <c:pt idx="1757">
                  <c:v>44089.151238111117</c:v>
                </c:pt>
                <c:pt idx="1758">
                  <c:v>44089.151585333333</c:v>
                </c:pt>
                <c:pt idx="1759">
                  <c:v>44089.151932555556</c:v>
                </c:pt>
                <c:pt idx="1760">
                  <c:v>44089.15227977778</c:v>
                </c:pt>
                <c:pt idx="1761">
                  <c:v>44089.152627000003</c:v>
                </c:pt>
                <c:pt idx="1762">
                  <c:v>44089.152974222226</c:v>
                </c:pt>
                <c:pt idx="1763">
                  <c:v>44089.15332144445</c:v>
                </c:pt>
                <c:pt idx="1764">
                  <c:v>44089.153668666673</c:v>
                </c:pt>
                <c:pt idx="1765">
                  <c:v>44089.154015888889</c:v>
                </c:pt>
                <c:pt idx="1766">
                  <c:v>44089.154363111113</c:v>
                </c:pt>
                <c:pt idx="1767">
                  <c:v>44089.154710333336</c:v>
                </c:pt>
                <c:pt idx="1768">
                  <c:v>44089.155057555559</c:v>
                </c:pt>
                <c:pt idx="1769">
                  <c:v>44089.155404777783</c:v>
                </c:pt>
                <c:pt idx="1770">
                  <c:v>44089.155752000006</c:v>
                </c:pt>
                <c:pt idx="1771">
                  <c:v>44089.156099222222</c:v>
                </c:pt>
                <c:pt idx="1772">
                  <c:v>44089.156446444445</c:v>
                </c:pt>
                <c:pt idx="1773">
                  <c:v>44089.156793666669</c:v>
                </c:pt>
                <c:pt idx="1774">
                  <c:v>44089.157140888892</c:v>
                </c:pt>
                <c:pt idx="1775">
                  <c:v>44089.157488111116</c:v>
                </c:pt>
                <c:pt idx="1776">
                  <c:v>44089.157835333339</c:v>
                </c:pt>
                <c:pt idx="1777">
                  <c:v>44089.158182555562</c:v>
                </c:pt>
                <c:pt idx="1778">
                  <c:v>44089.158529777778</c:v>
                </c:pt>
                <c:pt idx="1779">
                  <c:v>44089.158877000002</c:v>
                </c:pt>
                <c:pt idx="1780">
                  <c:v>44089.159224222225</c:v>
                </c:pt>
                <c:pt idx="1781">
                  <c:v>44089.159571444448</c:v>
                </c:pt>
                <c:pt idx="1782">
                  <c:v>44089.159918666672</c:v>
                </c:pt>
                <c:pt idx="1783">
                  <c:v>44089.160265888895</c:v>
                </c:pt>
                <c:pt idx="1784">
                  <c:v>44089.160613111111</c:v>
                </c:pt>
                <c:pt idx="1785">
                  <c:v>44089.160960333335</c:v>
                </c:pt>
                <c:pt idx="1786">
                  <c:v>44089.161307555558</c:v>
                </c:pt>
                <c:pt idx="1787">
                  <c:v>44089.161654777781</c:v>
                </c:pt>
                <c:pt idx="1788">
                  <c:v>44089.162002000005</c:v>
                </c:pt>
                <c:pt idx="1789">
                  <c:v>44089.162349222228</c:v>
                </c:pt>
                <c:pt idx="1790">
                  <c:v>44089.162696444444</c:v>
                </c:pt>
                <c:pt idx="1791">
                  <c:v>44089.163043666667</c:v>
                </c:pt>
                <c:pt idx="1792">
                  <c:v>44089.163390888891</c:v>
                </c:pt>
                <c:pt idx="1793">
                  <c:v>44089.163738111114</c:v>
                </c:pt>
                <c:pt idx="1794">
                  <c:v>44089.164085333337</c:v>
                </c:pt>
                <c:pt idx="1795">
                  <c:v>44089.164432555561</c:v>
                </c:pt>
                <c:pt idx="1796">
                  <c:v>44089.164779777784</c:v>
                </c:pt>
                <c:pt idx="1797">
                  <c:v>44089.165127</c:v>
                </c:pt>
                <c:pt idx="1798">
                  <c:v>44089.165474222224</c:v>
                </c:pt>
                <c:pt idx="1799">
                  <c:v>44089.165821444447</c:v>
                </c:pt>
                <c:pt idx="1800">
                  <c:v>44089.16616866667</c:v>
                </c:pt>
                <c:pt idx="1801">
                  <c:v>44089.166515888894</c:v>
                </c:pt>
                <c:pt idx="1802">
                  <c:v>44089.166863111117</c:v>
                </c:pt>
                <c:pt idx="1803">
                  <c:v>44089.167210333333</c:v>
                </c:pt>
                <c:pt idx="1804">
                  <c:v>44089.167557555556</c:v>
                </c:pt>
                <c:pt idx="1805">
                  <c:v>44089.16790477778</c:v>
                </c:pt>
                <c:pt idx="1806">
                  <c:v>44089.168252000003</c:v>
                </c:pt>
                <c:pt idx="1807">
                  <c:v>44089.168599222226</c:v>
                </c:pt>
                <c:pt idx="1808">
                  <c:v>44089.16894644445</c:v>
                </c:pt>
                <c:pt idx="1809">
                  <c:v>44089.169293666673</c:v>
                </c:pt>
                <c:pt idx="1810">
                  <c:v>44089.169640888889</c:v>
                </c:pt>
                <c:pt idx="1811">
                  <c:v>44089.169988111113</c:v>
                </c:pt>
                <c:pt idx="1812">
                  <c:v>44089.170335333336</c:v>
                </c:pt>
                <c:pt idx="1813">
                  <c:v>44089.170682555559</c:v>
                </c:pt>
                <c:pt idx="1814">
                  <c:v>44089.171029777783</c:v>
                </c:pt>
                <c:pt idx="1815">
                  <c:v>44089.171377000006</c:v>
                </c:pt>
                <c:pt idx="1816">
                  <c:v>44089.171724222222</c:v>
                </c:pt>
                <c:pt idx="1817">
                  <c:v>44089.172071444445</c:v>
                </c:pt>
                <c:pt idx="1818">
                  <c:v>44089.172418666669</c:v>
                </c:pt>
                <c:pt idx="1819">
                  <c:v>44089.172765888892</c:v>
                </c:pt>
                <c:pt idx="1820">
                  <c:v>44089.173113111116</c:v>
                </c:pt>
                <c:pt idx="1821">
                  <c:v>44089.173460333339</c:v>
                </c:pt>
                <c:pt idx="1822">
                  <c:v>44089.173807555562</c:v>
                </c:pt>
                <c:pt idx="1823">
                  <c:v>44089.174154777778</c:v>
                </c:pt>
                <c:pt idx="1824">
                  <c:v>44089.174502000002</c:v>
                </c:pt>
                <c:pt idx="1825">
                  <c:v>44089.174849222225</c:v>
                </c:pt>
                <c:pt idx="1826">
                  <c:v>44089.175196444448</c:v>
                </c:pt>
                <c:pt idx="1827">
                  <c:v>44089.175543666672</c:v>
                </c:pt>
                <c:pt idx="1828">
                  <c:v>44089.175890888895</c:v>
                </c:pt>
                <c:pt idx="1829">
                  <c:v>44089.176238111111</c:v>
                </c:pt>
                <c:pt idx="1830">
                  <c:v>44089.176585333335</c:v>
                </c:pt>
                <c:pt idx="1831">
                  <c:v>44089.176932555558</c:v>
                </c:pt>
                <c:pt idx="1832">
                  <c:v>44089.177279777781</c:v>
                </c:pt>
                <c:pt idx="1833">
                  <c:v>44089.177615425928</c:v>
                </c:pt>
                <c:pt idx="1834">
                  <c:v>44089.177962648151</c:v>
                </c:pt>
                <c:pt idx="1835">
                  <c:v>44089.178309870375</c:v>
                </c:pt>
                <c:pt idx="1836">
                  <c:v>44089.178657092598</c:v>
                </c:pt>
                <c:pt idx="1837">
                  <c:v>44089.179004314821</c:v>
                </c:pt>
                <c:pt idx="1838">
                  <c:v>44089.179351537037</c:v>
                </c:pt>
                <c:pt idx="1839">
                  <c:v>44089.179698759261</c:v>
                </c:pt>
                <c:pt idx="1840">
                  <c:v>44089.180045981484</c:v>
                </c:pt>
                <c:pt idx="1841">
                  <c:v>44089.180393203707</c:v>
                </c:pt>
                <c:pt idx="1842">
                  <c:v>44089.180740425931</c:v>
                </c:pt>
                <c:pt idx="1843">
                  <c:v>44089.181087648154</c:v>
                </c:pt>
                <c:pt idx="1844">
                  <c:v>44089.18143487037</c:v>
                </c:pt>
                <c:pt idx="1845">
                  <c:v>44089.181782092593</c:v>
                </c:pt>
                <c:pt idx="1846">
                  <c:v>44089.182129314817</c:v>
                </c:pt>
                <c:pt idx="1847">
                  <c:v>44089.18247653704</c:v>
                </c:pt>
                <c:pt idx="1848">
                  <c:v>44089.182823759264</c:v>
                </c:pt>
                <c:pt idx="1849">
                  <c:v>44089.183170981487</c:v>
                </c:pt>
                <c:pt idx="1850">
                  <c:v>44089.18351820371</c:v>
                </c:pt>
                <c:pt idx="1851">
                  <c:v>44089.183865425926</c:v>
                </c:pt>
                <c:pt idx="1852">
                  <c:v>44089.18421264815</c:v>
                </c:pt>
                <c:pt idx="1853">
                  <c:v>44089.184559870373</c:v>
                </c:pt>
                <c:pt idx="1854">
                  <c:v>44089.184907092596</c:v>
                </c:pt>
                <c:pt idx="1855">
                  <c:v>44089.18525431482</c:v>
                </c:pt>
                <c:pt idx="1856">
                  <c:v>44089.185601537043</c:v>
                </c:pt>
                <c:pt idx="1857">
                  <c:v>44089.185948759259</c:v>
                </c:pt>
                <c:pt idx="1858">
                  <c:v>44089.186295981483</c:v>
                </c:pt>
                <c:pt idx="1859">
                  <c:v>44089.186643203706</c:v>
                </c:pt>
                <c:pt idx="1860">
                  <c:v>44089.186990425929</c:v>
                </c:pt>
                <c:pt idx="1861">
                  <c:v>44089.187337648153</c:v>
                </c:pt>
                <c:pt idx="1862">
                  <c:v>44089.187684870376</c:v>
                </c:pt>
                <c:pt idx="1863">
                  <c:v>44089.188032092599</c:v>
                </c:pt>
                <c:pt idx="1864">
                  <c:v>44089.188379314815</c:v>
                </c:pt>
                <c:pt idx="1865">
                  <c:v>44089.188726537039</c:v>
                </c:pt>
                <c:pt idx="1866">
                  <c:v>44089.189073759262</c:v>
                </c:pt>
                <c:pt idx="1867">
                  <c:v>44089.189420981485</c:v>
                </c:pt>
                <c:pt idx="1868">
                  <c:v>44089.189768203709</c:v>
                </c:pt>
                <c:pt idx="1869">
                  <c:v>44089.190115425932</c:v>
                </c:pt>
                <c:pt idx="1870">
                  <c:v>44089.190462648148</c:v>
                </c:pt>
                <c:pt idx="1871">
                  <c:v>44089.190809870372</c:v>
                </c:pt>
                <c:pt idx="1872">
                  <c:v>44089.191157092595</c:v>
                </c:pt>
                <c:pt idx="1873">
                  <c:v>44089.191504314818</c:v>
                </c:pt>
                <c:pt idx="1874">
                  <c:v>44089.191851537042</c:v>
                </c:pt>
                <c:pt idx="1875">
                  <c:v>44089.192198759265</c:v>
                </c:pt>
                <c:pt idx="1876">
                  <c:v>44089.192545981481</c:v>
                </c:pt>
                <c:pt idx="1877">
                  <c:v>44089.192893203704</c:v>
                </c:pt>
                <c:pt idx="1878">
                  <c:v>44089.193240425928</c:v>
                </c:pt>
                <c:pt idx="1879">
                  <c:v>44089.193587648151</c:v>
                </c:pt>
                <c:pt idx="1880">
                  <c:v>44089.193934870375</c:v>
                </c:pt>
                <c:pt idx="1881">
                  <c:v>44089.194282092598</c:v>
                </c:pt>
                <c:pt idx="1882">
                  <c:v>44089.194629314821</c:v>
                </c:pt>
                <c:pt idx="1883">
                  <c:v>44089.194976537037</c:v>
                </c:pt>
                <c:pt idx="1884">
                  <c:v>44089.195323759261</c:v>
                </c:pt>
                <c:pt idx="1885">
                  <c:v>44089.195670981484</c:v>
                </c:pt>
                <c:pt idx="1886">
                  <c:v>44089.196018203707</c:v>
                </c:pt>
                <c:pt idx="1887">
                  <c:v>44089.196365425931</c:v>
                </c:pt>
                <c:pt idx="1888">
                  <c:v>44089.196712648154</c:v>
                </c:pt>
                <c:pt idx="1889">
                  <c:v>44089.19705987037</c:v>
                </c:pt>
                <c:pt idx="1890">
                  <c:v>44089.197407092593</c:v>
                </c:pt>
                <c:pt idx="1891">
                  <c:v>44089.197754314817</c:v>
                </c:pt>
                <c:pt idx="1892">
                  <c:v>44089.19810153704</c:v>
                </c:pt>
                <c:pt idx="1893">
                  <c:v>44089.198448759264</c:v>
                </c:pt>
                <c:pt idx="1894">
                  <c:v>44089.198795981487</c:v>
                </c:pt>
                <c:pt idx="1895">
                  <c:v>44089.19914320371</c:v>
                </c:pt>
                <c:pt idx="1896">
                  <c:v>44089.199490425926</c:v>
                </c:pt>
                <c:pt idx="1897">
                  <c:v>44089.19983764815</c:v>
                </c:pt>
                <c:pt idx="1898">
                  <c:v>44089.200184870373</c:v>
                </c:pt>
                <c:pt idx="1899">
                  <c:v>44089.200532092596</c:v>
                </c:pt>
                <c:pt idx="1900">
                  <c:v>44089.20087931482</c:v>
                </c:pt>
                <c:pt idx="1901">
                  <c:v>44089.201226537043</c:v>
                </c:pt>
                <c:pt idx="1902">
                  <c:v>44089.201573759259</c:v>
                </c:pt>
                <c:pt idx="1903">
                  <c:v>44089.201920981483</c:v>
                </c:pt>
                <c:pt idx="1904">
                  <c:v>44089.202268203706</c:v>
                </c:pt>
                <c:pt idx="1905">
                  <c:v>44089.202615425929</c:v>
                </c:pt>
                <c:pt idx="1906">
                  <c:v>44089.202962648153</c:v>
                </c:pt>
                <c:pt idx="1907">
                  <c:v>44089.203309870376</c:v>
                </c:pt>
                <c:pt idx="1908">
                  <c:v>44089.203657092599</c:v>
                </c:pt>
                <c:pt idx="1909">
                  <c:v>44089.204004314815</c:v>
                </c:pt>
                <c:pt idx="1910">
                  <c:v>44089.204351537039</c:v>
                </c:pt>
                <c:pt idx="1911">
                  <c:v>44089.204698759262</c:v>
                </c:pt>
                <c:pt idx="1912">
                  <c:v>44089.205045981485</c:v>
                </c:pt>
                <c:pt idx="1913">
                  <c:v>44089.205393203709</c:v>
                </c:pt>
                <c:pt idx="1914">
                  <c:v>44089.205740425932</c:v>
                </c:pt>
                <c:pt idx="1915">
                  <c:v>44089.206087648148</c:v>
                </c:pt>
                <c:pt idx="1916">
                  <c:v>44089.206434870372</c:v>
                </c:pt>
                <c:pt idx="1917">
                  <c:v>44089.206782092595</c:v>
                </c:pt>
                <c:pt idx="1918">
                  <c:v>44089.207129314818</c:v>
                </c:pt>
                <c:pt idx="1919">
                  <c:v>44089.207476537042</c:v>
                </c:pt>
                <c:pt idx="1920">
                  <c:v>44089.207823759265</c:v>
                </c:pt>
                <c:pt idx="1921">
                  <c:v>44089.208170981481</c:v>
                </c:pt>
                <c:pt idx="1922">
                  <c:v>44089.208518203704</c:v>
                </c:pt>
                <c:pt idx="1923">
                  <c:v>44089.208865425928</c:v>
                </c:pt>
                <c:pt idx="1924">
                  <c:v>44089.209212648151</c:v>
                </c:pt>
                <c:pt idx="1925">
                  <c:v>44089.209559870375</c:v>
                </c:pt>
                <c:pt idx="1926">
                  <c:v>44089.209907092598</c:v>
                </c:pt>
                <c:pt idx="1927">
                  <c:v>44089.210254314821</c:v>
                </c:pt>
                <c:pt idx="1928">
                  <c:v>44089.210601537037</c:v>
                </c:pt>
                <c:pt idx="1929">
                  <c:v>44089.210948759261</c:v>
                </c:pt>
                <c:pt idx="1930">
                  <c:v>44089.211295981484</c:v>
                </c:pt>
                <c:pt idx="1931">
                  <c:v>44089.211643203707</c:v>
                </c:pt>
                <c:pt idx="1932">
                  <c:v>44089.211990425931</c:v>
                </c:pt>
                <c:pt idx="1933">
                  <c:v>44089.212337648154</c:v>
                </c:pt>
                <c:pt idx="1934">
                  <c:v>44089.21268487037</c:v>
                </c:pt>
                <c:pt idx="1935">
                  <c:v>44089.213032092593</c:v>
                </c:pt>
                <c:pt idx="1936">
                  <c:v>44089.213379314817</c:v>
                </c:pt>
                <c:pt idx="1937">
                  <c:v>44089.21372653704</c:v>
                </c:pt>
                <c:pt idx="1938">
                  <c:v>44089.214073759264</c:v>
                </c:pt>
                <c:pt idx="1939">
                  <c:v>44089.214420981487</c:v>
                </c:pt>
                <c:pt idx="1940">
                  <c:v>44089.21476820371</c:v>
                </c:pt>
                <c:pt idx="1941">
                  <c:v>44089.215115425926</c:v>
                </c:pt>
                <c:pt idx="1942">
                  <c:v>44089.21546264815</c:v>
                </c:pt>
                <c:pt idx="1943">
                  <c:v>44089.215809870373</c:v>
                </c:pt>
                <c:pt idx="1944">
                  <c:v>44089.216157092596</c:v>
                </c:pt>
                <c:pt idx="1945">
                  <c:v>44089.21650431482</c:v>
                </c:pt>
                <c:pt idx="1946">
                  <c:v>44089.216851537043</c:v>
                </c:pt>
                <c:pt idx="1947">
                  <c:v>44089.217198759259</c:v>
                </c:pt>
                <c:pt idx="1948">
                  <c:v>44089.217545981483</c:v>
                </c:pt>
                <c:pt idx="1949">
                  <c:v>44089.217893203706</c:v>
                </c:pt>
                <c:pt idx="1950">
                  <c:v>44089.218240425929</c:v>
                </c:pt>
                <c:pt idx="1951">
                  <c:v>44089.218587648153</c:v>
                </c:pt>
                <c:pt idx="1952">
                  <c:v>44089.218934870376</c:v>
                </c:pt>
                <c:pt idx="1953">
                  <c:v>44089.219282092599</c:v>
                </c:pt>
                <c:pt idx="1954">
                  <c:v>44089.219629314815</c:v>
                </c:pt>
                <c:pt idx="1955">
                  <c:v>44089.219976537039</c:v>
                </c:pt>
                <c:pt idx="1956">
                  <c:v>44089.220323759262</c:v>
                </c:pt>
                <c:pt idx="1957">
                  <c:v>44089.220670981485</c:v>
                </c:pt>
                <c:pt idx="1958">
                  <c:v>44089.221018203709</c:v>
                </c:pt>
                <c:pt idx="1959">
                  <c:v>44089.221365425932</c:v>
                </c:pt>
                <c:pt idx="1960">
                  <c:v>44089.221712648148</c:v>
                </c:pt>
                <c:pt idx="1961">
                  <c:v>44089.222059870372</c:v>
                </c:pt>
                <c:pt idx="1962">
                  <c:v>44089.222407092595</c:v>
                </c:pt>
                <c:pt idx="1963">
                  <c:v>44089.222754314818</c:v>
                </c:pt>
                <c:pt idx="1964">
                  <c:v>44089.223101537042</c:v>
                </c:pt>
                <c:pt idx="1965">
                  <c:v>44089.223448759265</c:v>
                </c:pt>
                <c:pt idx="1966">
                  <c:v>44089.223795981481</c:v>
                </c:pt>
                <c:pt idx="1967">
                  <c:v>44089.224143203704</c:v>
                </c:pt>
                <c:pt idx="1968">
                  <c:v>44089.224490425928</c:v>
                </c:pt>
                <c:pt idx="1969">
                  <c:v>44089.224837648151</c:v>
                </c:pt>
                <c:pt idx="1970">
                  <c:v>44089.225184870375</c:v>
                </c:pt>
                <c:pt idx="1971">
                  <c:v>44089.225532092598</c:v>
                </c:pt>
                <c:pt idx="1972">
                  <c:v>44089.225879314821</c:v>
                </c:pt>
                <c:pt idx="1973">
                  <c:v>44089.226226537037</c:v>
                </c:pt>
                <c:pt idx="1974">
                  <c:v>44089.226573759261</c:v>
                </c:pt>
                <c:pt idx="1975">
                  <c:v>44089.226920981484</c:v>
                </c:pt>
                <c:pt idx="1976">
                  <c:v>44089.227268203707</c:v>
                </c:pt>
                <c:pt idx="1977">
                  <c:v>44089.227615425931</c:v>
                </c:pt>
                <c:pt idx="1978">
                  <c:v>44089.227962648154</c:v>
                </c:pt>
                <c:pt idx="1979">
                  <c:v>44089.22830987037</c:v>
                </c:pt>
                <c:pt idx="1980">
                  <c:v>44089.228657092593</c:v>
                </c:pt>
                <c:pt idx="1981">
                  <c:v>44089.229004314817</c:v>
                </c:pt>
                <c:pt idx="1982">
                  <c:v>44089.22935153704</c:v>
                </c:pt>
                <c:pt idx="1983">
                  <c:v>44089.229698759264</c:v>
                </c:pt>
                <c:pt idx="1984">
                  <c:v>44089.22969885185</c:v>
                </c:pt>
                <c:pt idx="1985">
                  <c:v>44089.230046074073</c:v>
                </c:pt>
                <c:pt idx="1986">
                  <c:v>44089.230393296297</c:v>
                </c:pt>
                <c:pt idx="1987">
                  <c:v>44089.23074051852</c:v>
                </c:pt>
                <c:pt idx="1988">
                  <c:v>44089.231087740736</c:v>
                </c:pt>
                <c:pt idx="1989">
                  <c:v>44089.23143496296</c:v>
                </c:pt>
                <c:pt idx="1990">
                  <c:v>44089.231782185183</c:v>
                </c:pt>
                <c:pt idx="1991">
                  <c:v>44089.232129407406</c:v>
                </c:pt>
                <c:pt idx="1992">
                  <c:v>44089.23247662963</c:v>
                </c:pt>
                <c:pt idx="1993">
                  <c:v>44089.232823851853</c:v>
                </c:pt>
                <c:pt idx="1994">
                  <c:v>44089.233171074069</c:v>
                </c:pt>
                <c:pt idx="1995">
                  <c:v>44089.233518296292</c:v>
                </c:pt>
                <c:pt idx="1996">
                  <c:v>44089.233865518516</c:v>
                </c:pt>
                <c:pt idx="1997">
                  <c:v>44089.234212740739</c:v>
                </c:pt>
                <c:pt idx="1998">
                  <c:v>44089.234559962963</c:v>
                </c:pt>
                <c:pt idx="1999">
                  <c:v>44089.234907185186</c:v>
                </c:pt>
                <c:pt idx="2000">
                  <c:v>44089.235254407409</c:v>
                </c:pt>
                <c:pt idx="2001">
                  <c:v>44089.235601629625</c:v>
                </c:pt>
                <c:pt idx="2002">
                  <c:v>44089.235948851849</c:v>
                </c:pt>
                <c:pt idx="2003">
                  <c:v>44089.236296074072</c:v>
                </c:pt>
                <c:pt idx="2004">
                  <c:v>44089.236643296295</c:v>
                </c:pt>
                <c:pt idx="2005">
                  <c:v>44089.236990518519</c:v>
                </c:pt>
                <c:pt idx="2006">
                  <c:v>44089.237337740742</c:v>
                </c:pt>
                <c:pt idx="2007">
                  <c:v>44089.237684962958</c:v>
                </c:pt>
                <c:pt idx="2008">
                  <c:v>44089.238032185182</c:v>
                </c:pt>
                <c:pt idx="2009">
                  <c:v>44089.238379407405</c:v>
                </c:pt>
                <c:pt idx="2010">
                  <c:v>44089.238726629628</c:v>
                </c:pt>
                <c:pt idx="2011">
                  <c:v>44089.239073851852</c:v>
                </c:pt>
                <c:pt idx="2012">
                  <c:v>44089.239421074075</c:v>
                </c:pt>
                <c:pt idx="2013">
                  <c:v>44089.239768296298</c:v>
                </c:pt>
                <c:pt idx="2014">
                  <c:v>44089.240115518514</c:v>
                </c:pt>
                <c:pt idx="2015">
                  <c:v>44089.240462740738</c:v>
                </c:pt>
                <c:pt idx="2016">
                  <c:v>44089.240809962961</c:v>
                </c:pt>
                <c:pt idx="2017">
                  <c:v>44089.241157185184</c:v>
                </c:pt>
                <c:pt idx="2018">
                  <c:v>44089.241504407408</c:v>
                </c:pt>
                <c:pt idx="2019">
                  <c:v>44089.241851629631</c:v>
                </c:pt>
                <c:pt idx="2020">
                  <c:v>44089.242198851847</c:v>
                </c:pt>
                <c:pt idx="2021">
                  <c:v>44089.242546074071</c:v>
                </c:pt>
                <c:pt idx="2022">
                  <c:v>44089.242893296294</c:v>
                </c:pt>
                <c:pt idx="2023">
                  <c:v>44089.243240518517</c:v>
                </c:pt>
                <c:pt idx="2024">
                  <c:v>44089.243587740741</c:v>
                </c:pt>
                <c:pt idx="2025">
                  <c:v>44089.243934962964</c:v>
                </c:pt>
                <c:pt idx="2026">
                  <c:v>44089.24428218518</c:v>
                </c:pt>
                <c:pt idx="2027">
                  <c:v>44089.244629407403</c:v>
                </c:pt>
                <c:pt idx="2028">
                  <c:v>44089.244976629627</c:v>
                </c:pt>
                <c:pt idx="2029">
                  <c:v>44089.24532385185</c:v>
                </c:pt>
                <c:pt idx="2030">
                  <c:v>44089.245671074073</c:v>
                </c:pt>
                <c:pt idx="2031">
                  <c:v>44089.246018296297</c:v>
                </c:pt>
                <c:pt idx="2032">
                  <c:v>44089.24636551852</c:v>
                </c:pt>
                <c:pt idx="2033">
                  <c:v>44089.246712740736</c:v>
                </c:pt>
                <c:pt idx="2034">
                  <c:v>44089.24705996296</c:v>
                </c:pt>
                <c:pt idx="2035">
                  <c:v>44089.247407185183</c:v>
                </c:pt>
                <c:pt idx="2036">
                  <c:v>44089.247754407406</c:v>
                </c:pt>
                <c:pt idx="2037">
                  <c:v>44089.24810162963</c:v>
                </c:pt>
                <c:pt idx="2038">
                  <c:v>44089.248448851853</c:v>
                </c:pt>
                <c:pt idx="2039">
                  <c:v>44089.248796074069</c:v>
                </c:pt>
                <c:pt idx="2040">
                  <c:v>44089.249143296292</c:v>
                </c:pt>
                <c:pt idx="2041">
                  <c:v>44089.249490518516</c:v>
                </c:pt>
                <c:pt idx="2042">
                  <c:v>44089.249837740739</c:v>
                </c:pt>
                <c:pt idx="2043">
                  <c:v>44089.250184962963</c:v>
                </c:pt>
                <c:pt idx="2044">
                  <c:v>44089.250532185186</c:v>
                </c:pt>
                <c:pt idx="2045">
                  <c:v>44089.250879407409</c:v>
                </c:pt>
                <c:pt idx="2046">
                  <c:v>44089.251226629625</c:v>
                </c:pt>
                <c:pt idx="2047">
                  <c:v>44089.251573851849</c:v>
                </c:pt>
                <c:pt idx="2048">
                  <c:v>44089.251921074072</c:v>
                </c:pt>
                <c:pt idx="2049">
                  <c:v>44089.252268296295</c:v>
                </c:pt>
                <c:pt idx="2050">
                  <c:v>44089.252615518519</c:v>
                </c:pt>
                <c:pt idx="2051">
                  <c:v>44089.252962740742</c:v>
                </c:pt>
                <c:pt idx="2052">
                  <c:v>44089.253309962958</c:v>
                </c:pt>
                <c:pt idx="2053">
                  <c:v>44089.253657185182</c:v>
                </c:pt>
                <c:pt idx="2054">
                  <c:v>44089.254004407405</c:v>
                </c:pt>
                <c:pt idx="2055">
                  <c:v>44089.254351629628</c:v>
                </c:pt>
                <c:pt idx="2056">
                  <c:v>44089.254698851852</c:v>
                </c:pt>
                <c:pt idx="2057">
                  <c:v>44089.255046074075</c:v>
                </c:pt>
                <c:pt idx="2058">
                  <c:v>44089.255393296298</c:v>
                </c:pt>
                <c:pt idx="2059">
                  <c:v>44089.255740518514</c:v>
                </c:pt>
                <c:pt idx="2060">
                  <c:v>44089.256087740738</c:v>
                </c:pt>
                <c:pt idx="2061">
                  <c:v>44089.256434962961</c:v>
                </c:pt>
                <c:pt idx="2062">
                  <c:v>44089.256782185184</c:v>
                </c:pt>
                <c:pt idx="2063">
                  <c:v>44089.257129407408</c:v>
                </c:pt>
                <c:pt idx="2064">
                  <c:v>44089.257476629631</c:v>
                </c:pt>
                <c:pt idx="2065">
                  <c:v>44089.257823851847</c:v>
                </c:pt>
                <c:pt idx="2066">
                  <c:v>44089.258171074071</c:v>
                </c:pt>
                <c:pt idx="2067">
                  <c:v>44089.258518296294</c:v>
                </c:pt>
                <c:pt idx="2068">
                  <c:v>44089.258865518517</c:v>
                </c:pt>
                <c:pt idx="2069">
                  <c:v>44089.259212740741</c:v>
                </c:pt>
                <c:pt idx="2070">
                  <c:v>44089.259559962964</c:v>
                </c:pt>
                <c:pt idx="2071">
                  <c:v>44089.25990718518</c:v>
                </c:pt>
                <c:pt idx="2072">
                  <c:v>44089.260254407403</c:v>
                </c:pt>
                <c:pt idx="2073">
                  <c:v>44089.260601629627</c:v>
                </c:pt>
                <c:pt idx="2074">
                  <c:v>44089.26094885185</c:v>
                </c:pt>
                <c:pt idx="2075">
                  <c:v>44089.261296074073</c:v>
                </c:pt>
                <c:pt idx="2076">
                  <c:v>44089.261643296297</c:v>
                </c:pt>
                <c:pt idx="2077">
                  <c:v>44089.26199051852</c:v>
                </c:pt>
                <c:pt idx="2078">
                  <c:v>44089.262337740736</c:v>
                </c:pt>
                <c:pt idx="2079">
                  <c:v>44089.26268496296</c:v>
                </c:pt>
                <c:pt idx="2080">
                  <c:v>44089.263032185183</c:v>
                </c:pt>
                <c:pt idx="2081">
                  <c:v>44089.263379407406</c:v>
                </c:pt>
                <c:pt idx="2082">
                  <c:v>44089.26372662963</c:v>
                </c:pt>
                <c:pt idx="2083">
                  <c:v>44089.264073851853</c:v>
                </c:pt>
                <c:pt idx="2084">
                  <c:v>44089.264421074069</c:v>
                </c:pt>
                <c:pt idx="2085">
                  <c:v>44089.264768296292</c:v>
                </c:pt>
                <c:pt idx="2086">
                  <c:v>44089.265115518516</c:v>
                </c:pt>
                <c:pt idx="2087">
                  <c:v>44089.265462740739</c:v>
                </c:pt>
                <c:pt idx="2088">
                  <c:v>44089.265809962963</c:v>
                </c:pt>
                <c:pt idx="2089">
                  <c:v>44089.266157185186</c:v>
                </c:pt>
                <c:pt idx="2090">
                  <c:v>44089.266504407409</c:v>
                </c:pt>
                <c:pt idx="2091">
                  <c:v>44089.266851629625</c:v>
                </c:pt>
                <c:pt idx="2092">
                  <c:v>44089.267198851849</c:v>
                </c:pt>
                <c:pt idx="2093">
                  <c:v>44089.267546074072</c:v>
                </c:pt>
                <c:pt idx="2094">
                  <c:v>44089.267893296295</c:v>
                </c:pt>
                <c:pt idx="2095">
                  <c:v>44089.268240518519</c:v>
                </c:pt>
                <c:pt idx="2096">
                  <c:v>44089.268587740742</c:v>
                </c:pt>
                <c:pt idx="2097">
                  <c:v>44089.268934962958</c:v>
                </c:pt>
                <c:pt idx="2098">
                  <c:v>44089.269282185182</c:v>
                </c:pt>
                <c:pt idx="2099">
                  <c:v>44089.269629407405</c:v>
                </c:pt>
                <c:pt idx="2100">
                  <c:v>44089.269976629628</c:v>
                </c:pt>
                <c:pt idx="2101">
                  <c:v>44089.270323851852</c:v>
                </c:pt>
                <c:pt idx="2102">
                  <c:v>44089.270671074075</c:v>
                </c:pt>
                <c:pt idx="2103">
                  <c:v>44089.271018296298</c:v>
                </c:pt>
                <c:pt idx="2104">
                  <c:v>44089.271365518514</c:v>
                </c:pt>
                <c:pt idx="2105">
                  <c:v>44089.271712740738</c:v>
                </c:pt>
                <c:pt idx="2106">
                  <c:v>44089.272059962961</c:v>
                </c:pt>
                <c:pt idx="2107">
                  <c:v>44089.272407185184</c:v>
                </c:pt>
                <c:pt idx="2108">
                  <c:v>44089.272754407408</c:v>
                </c:pt>
                <c:pt idx="2109">
                  <c:v>44089.273101629631</c:v>
                </c:pt>
                <c:pt idx="2110">
                  <c:v>44089.273448851847</c:v>
                </c:pt>
                <c:pt idx="2111">
                  <c:v>44089.273796074071</c:v>
                </c:pt>
                <c:pt idx="2112">
                  <c:v>44089.274143296294</c:v>
                </c:pt>
                <c:pt idx="2113">
                  <c:v>44089.274490518517</c:v>
                </c:pt>
                <c:pt idx="2114">
                  <c:v>44089.274837740741</c:v>
                </c:pt>
                <c:pt idx="2115">
                  <c:v>44089.275184962964</c:v>
                </c:pt>
                <c:pt idx="2116">
                  <c:v>44089.27553218518</c:v>
                </c:pt>
                <c:pt idx="2117">
                  <c:v>44089.275879407403</c:v>
                </c:pt>
                <c:pt idx="2118">
                  <c:v>44089.276226629627</c:v>
                </c:pt>
                <c:pt idx="2119">
                  <c:v>44089.27657385185</c:v>
                </c:pt>
                <c:pt idx="2120">
                  <c:v>44089.276921074073</c:v>
                </c:pt>
                <c:pt idx="2121">
                  <c:v>44089.277268296297</c:v>
                </c:pt>
                <c:pt idx="2122">
                  <c:v>44089.27761551852</c:v>
                </c:pt>
                <c:pt idx="2123">
                  <c:v>44089.277962740736</c:v>
                </c:pt>
                <c:pt idx="2124">
                  <c:v>44089.27830996296</c:v>
                </c:pt>
                <c:pt idx="2125">
                  <c:v>44089.278657185183</c:v>
                </c:pt>
                <c:pt idx="2126">
                  <c:v>44089.279004407406</c:v>
                </c:pt>
                <c:pt idx="2127">
                  <c:v>44089.27935162963</c:v>
                </c:pt>
                <c:pt idx="2128">
                  <c:v>44089.279698851853</c:v>
                </c:pt>
                <c:pt idx="2129">
                  <c:v>44089.280046074069</c:v>
                </c:pt>
                <c:pt idx="2130">
                  <c:v>44089.280393296292</c:v>
                </c:pt>
                <c:pt idx="2131">
                  <c:v>44089.280740518516</c:v>
                </c:pt>
                <c:pt idx="2132">
                  <c:v>44089.281087740739</c:v>
                </c:pt>
                <c:pt idx="2133">
                  <c:v>44089.281434962963</c:v>
                </c:pt>
                <c:pt idx="2134">
                  <c:v>44089.281782185186</c:v>
                </c:pt>
                <c:pt idx="2135">
                  <c:v>44089.282129407409</c:v>
                </c:pt>
                <c:pt idx="2136">
                  <c:v>44089.282476629625</c:v>
                </c:pt>
                <c:pt idx="2137">
                  <c:v>44089.282812277779</c:v>
                </c:pt>
                <c:pt idx="2138">
                  <c:v>44089.283159499995</c:v>
                </c:pt>
                <c:pt idx="2139">
                  <c:v>44089.283506722219</c:v>
                </c:pt>
                <c:pt idx="2140">
                  <c:v>44089.283853944442</c:v>
                </c:pt>
                <c:pt idx="2141">
                  <c:v>44089.284201166665</c:v>
                </c:pt>
                <c:pt idx="2142">
                  <c:v>44089.284548388889</c:v>
                </c:pt>
                <c:pt idx="2143">
                  <c:v>44089.284895611112</c:v>
                </c:pt>
                <c:pt idx="2144">
                  <c:v>44089.285242833335</c:v>
                </c:pt>
                <c:pt idx="2145">
                  <c:v>44089.285590055551</c:v>
                </c:pt>
                <c:pt idx="2146">
                  <c:v>44089.285937277775</c:v>
                </c:pt>
                <c:pt idx="2147">
                  <c:v>44089.286284499998</c:v>
                </c:pt>
                <c:pt idx="2148">
                  <c:v>44089.286631722222</c:v>
                </c:pt>
                <c:pt idx="2149">
                  <c:v>44089.286978944445</c:v>
                </c:pt>
                <c:pt idx="2150">
                  <c:v>44089.287326166668</c:v>
                </c:pt>
                <c:pt idx="2151">
                  <c:v>44089.287673388884</c:v>
                </c:pt>
                <c:pt idx="2152">
                  <c:v>44089.288020611108</c:v>
                </c:pt>
                <c:pt idx="2153">
                  <c:v>44089.288367833331</c:v>
                </c:pt>
                <c:pt idx="2154">
                  <c:v>44089.288715055554</c:v>
                </c:pt>
                <c:pt idx="2155">
                  <c:v>44089.289062277778</c:v>
                </c:pt>
                <c:pt idx="2156">
                  <c:v>44089.289409500001</c:v>
                </c:pt>
                <c:pt idx="2157">
                  <c:v>44089.289756722217</c:v>
                </c:pt>
                <c:pt idx="2158">
                  <c:v>44089.29010394444</c:v>
                </c:pt>
                <c:pt idx="2159">
                  <c:v>44089.290451166664</c:v>
                </c:pt>
                <c:pt idx="2160">
                  <c:v>44089.290798388887</c:v>
                </c:pt>
                <c:pt idx="2161">
                  <c:v>44089.291145611111</c:v>
                </c:pt>
                <c:pt idx="2162">
                  <c:v>44089.291492833334</c:v>
                </c:pt>
                <c:pt idx="2163">
                  <c:v>44089.291840055557</c:v>
                </c:pt>
                <c:pt idx="2164">
                  <c:v>44089.292187277773</c:v>
                </c:pt>
                <c:pt idx="2165">
                  <c:v>44089.292534499997</c:v>
                </c:pt>
                <c:pt idx="2166">
                  <c:v>44089.29288172222</c:v>
                </c:pt>
                <c:pt idx="2167">
                  <c:v>44089.293228944443</c:v>
                </c:pt>
                <c:pt idx="2168">
                  <c:v>44089.293576166667</c:v>
                </c:pt>
                <c:pt idx="2169">
                  <c:v>44089.29392338889</c:v>
                </c:pt>
                <c:pt idx="2170">
                  <c:v>44089.294270611106</c:v>
                </c:pt>
                <c:pt idx="2171">
                  <c:v>44089.29461783333</c:v>
                </c:pt>
                <c:pt idx="2172">
                  <c:v>44089.294965055553</c:v>
                </c:pt>
                <c:pt idx="2173">
                  <c:v>44089.295312277776</c:v>
                </c:pt>
                <c:pt idx="2174">
                  <c:v>44089.2956595</c:v>
                </c:pt>
                <c:pt idx="2175">
                  <c:v>44089.296006722223</c:v>
                </c:pt>
                <c:pt idx="2176">
                  <c:v>44089.296353944446</c:v>
                </c:pt>
                <c:pt idx="2177">
                  <c:v>44089.296701166662</c:v>
                </c:pt>
                <c:pt idx="2178">
                  <c:v>44089.297048388886</c:v>
                </c:pt>
                <c:pt idx="2179">
                  <c:v>44089.297395611109</c:v>
                </c:pt>
                <c:pt idx="2180">
                  <c:v>44089.297742833332</c:v>
                </c:pt>
                <c:pt idx="2181">
                  <c:v>44089.298090055556</c:v>
                </c:pt>
                <c:pt idx="2182">
                  <c:v>44089.298437277779</c:v>
                </c:pt>
                <c:pt idx="2183">
                  <c:v>44089.298784499995</c:v>
                </c:pt>
                <c:pt idx="2184">
                  <c:v>44089.299131722219</c:v>
                </c:pt>
                <c:pt idx="2185">
                  <c:v>44089.299478944442</c:v>
                </c:pt>
                <c:pt idx="2186">
                  <c:v>44089.299826166665</c:v>
                </c:pt>
                <c:pt idx="2187">
                  <c:v>44089.300173388889</c:v>
                </c:pt>
                <c:pt idx="2188">
                  <c:v>44089.300520611112</c:v>
                </c:pt>
                <c:pt idx="2189">
                  <c:v>44089.300867833335</c:v>
                </c:pt>
                <c:pt idx="2190">
                  <c:v>44089.301215055551</c:v>
                </c:pt>
                <c:pt idx="2191">
                  <c:v>44089.301562277775</c:v>
                </c:pt>
                <c:pt idx="2192">
                  <c:v>44089.301909499998</c:v>
                </c:pt>
                <c:pt idx="2193">
                  <c:v>44089.302256722222</c:v>
                </c:pt>
                <c:pt idx="2194">
                  <c:v>44089.302603944445</c:v>
                </c:pt>
                <c:pt idx="2195">
                  <c:v>44089.302951166668</c:v>
                </c:pt>
                <c:pt idx="2196">
                  <c:v>44089.303298388884</c:v>
                </c:pt>
                <c:pt idx="2197">
                  <c:v>44089.303645611108</c:v>
                </c:pt>
                <c:pt idx="2198">
                  <c:v>44089.303992833331</c:v>
                </c:pt>
                <c:pt idx="2199">
                  <c:v>44089.304340055554</c:v>
                </c:pt>
                <c:pt idx="2200">
                  <c:v>44089.304687277778</c:v>
                </c:pt>
                <c:pt idx="2201">
                  <c:v>44089.305034500001</c:v>
                </c:pt>
                <c:pt idx="2202">
                  <c:v>44089.305381722217</c:v>
                </c:pt>
                <c:pt idx="2203">
                  <c:v>44089.30572894444</c:v>
                </c:pt>
                <c:pt idx="2204">
                  <c:v>44089.306076166664</c:v>
                </c:pt>
                <c:pt idx="2205">
                  <c:v>44089.306423388887</c:v>
                </c:pt>
                <c:pt idx="2206">
                  <c:v>44089.306770611111</c:v>
                </c:pt>
                <c:pt idx="2207">
                  <c:v>44089.307117833334</c:v>
                </c:pt>
                <c:pt idx="2208">
                  <c:v>44089.307465055557</c:v>
                </c:pt>
                <c:pt idx="2209">
                  <c:v>44089.307812277773</c:v>
                </c:pt>
                <c:pt idx="2210">
                  <c:v>44089.308159499997</c:v>
                </c:pt>
                <c:pt idx="2211">
                  <c:v>44089.30850672222</c:v>
                </c:pt>
                <c:pt idx="2212">
                  <c:v>44089.308853944443</c:v>
                </c:pt>
                <c:pt idx="2213">
                  <c:v>44089.309201166667</c:v>
                </c:pt>
                <c:pt idx="2214">
                  <c:v>44089.30954838889</c:v>
                </c:pt>
                <c:pt idx="2215">
                  <c:v>44089.309895611106</c:v>
                </c:pt>
                <c:pt idx="2216">
                  <c:v>44089.31024283333</c:v>
                </c:pt>
                <c:pt idx="2217">
                  <c:v>44089.310590055553</c:v>
                </c:pt>
                <c:pt idx="2218">
                  <c:v>44089.310937277776</c:v>
                </c:pt>
                <c:pt idx="2219">
                  <c:v>44089.3112845</c:v>
                </c:pt>
                <c:pt idx="2220">
                  <c:v>44089.311631722223</c:v>
                </c:pt>
                <c:pt idx="2221">
                  <c:v>44089.311978944446</c:v>
                </c:pt>
                <c:pt idx="2222">
                  <c:v>44089.312326166662</c:v>
                </c:pt>
                <c:pt idx="2223">
                  <c:v>44089.312673388886</c:v>
                </c:pt>
                <c:pt idx="2224">
                  <c:v>44089.313020611109</c:v>
                </c:pt>
                <c:pt idx="2225">
                  <c:v>44089.313367833332</c:v>
                </c:pt>
                <c:pt idx="2226">
                  <c:v>44089.313715055556</c:v>
                </c:pt>
                <c:pt idx="2227">
                  <c:v>44089.314062277779</c:v>
                </c:pt>
                <c:pt idx="2228">
                  <c:v>44089.314409499995</c:v>
                </c:pt>
                <c:pt idx="2229">
                  <c:v>44089.314756722219</c:v>
                </c:pt>
                <c:pt idx="2230">
                  <c:v>44089.315103944442</c:v>
                </c:pt>
                <c:pt idx="2231">
                  <c:v>44089.315451166665</c:v>
                </c:pt>
                <c:pt idx="2232">
                  <c:v>44089.315798388889</c:v>
                </c:pt>
                <c:pt idx="2233">
                  <c:v>44089.316145611112</c:v>
                </c:pt>
                <c:pt idx="2234">
                  <c:v>44089.316492833335</c:v>
                </c:pt>
                <c:pt idx="2235">
                  <c:v>44089.316840055551</c:v>
                </c:pt>
                <c:pt idx="2236">
                  <c:v>44089.317187277775</c:v>
                </c:pt>
                <c:pt idx="2237">
                  <c:v>44089.317534499998</c:v>
                </c:pt>
                <c:pt idx="2238">
                  <c:v>44089.317881722222</c:v>
                </c:pt>
                <c:pt idx="2239">
                  <c:v>44089.318228944445</c:v>
                </c:pt>
                <c:pt idx="2240">
                  <c:v>44089.318576166668</c:v>
                </c:pt>
                <c:pt idx="2241">
                  <c:v>44089.318923388884</c:v>
                </c:pt>
                <c:pt idx="2242">
                  <c:v>44089.319270611108</c:v>
                </c:pt>
                <c:pt idx="2243">
                  <c:v>44089.319617833331</c:v>
                </c:pt>
                <c:pt idx="2244">
                  <c:v>44089.319965055554</c:v>
                </c:pt>
                <c:pt idx="2245">
                  <c:v>44089.320312277778</c:v>
                </c:pt>
                <c:pt idx="2246">
                  <c:v>44089.320659500001</c:v>
                </c:pt>
                <c:pt idx="2247">
                  <c:v>44089.321006722217</c:v>
                </c:pt>
                <c:pt idx="2248">
                  <c:v>44089.32135394444</c:v>
                </c:pt>
                <c:pt idx="2249">
                  <c:v>44089.321701166664</c:v>
                </c:pt>
                <c:pt idx="2250">
                  <c:v>44089.322048388887</c:v>
                </c:pt>
                <c:pt idx="2251">
                  <c:v>44089.322395611111</c:v>
                </c:pt>
                <c:pt idx="2252">
                  <c:v>44089.322742833334</c:v>
                </c:pt>
                <c:pt idx="2253">
                  <c:v>44089.323090055557</c:v>
                </c:pt>
                <c:pt idx="2254">
                  <c:v>44089.323437277773</c:v>
                </c:pt>
                <c:pt idx="2255">
                  <c:v>44089.323784499997</c:v>
                </c:pt>
                <c:pt idx="2256">
                  <c:v>44089.32413172222</c:v>
                </c:pt>
                <c:pt idx="2257">
                  <c:v>44089.324478944443</c:v>
                </c:pt>
                <c:pt idx="2258">
                  <c:v>44089.324826166667</c:v>
                </c:pt>
                <c:pt idx="2259">
                  <c:v>44089.32517338889</c:v>
                </c:pt>
                <c:pt idx="2260">
                  <c:v>44089.325520611106</c:v>
                </c:pt>
                <c:pt idx="2261">
                  <c:v>44089.32586783333</c:v>
                </c:pt>
                <c:pt idx="2262">
                  <c:v>44089.326215055553</c:v>
                </c:pt>
                <c:pt idx="2263">
                  <c:v>44089.326562277776</c:v>
                </c:pt>
                <c:pt idx="2264">
                  <c:v>44089.3269095</c:v>
                </c:pt>
                <c:pt idx="2265">
                  <c:v>44089.327256722223</c:v>
                </c:pt>
                <c:pt idx="2266">
                  <c:v>44089.327603944446</c:v>
                </c:pt>
                <c:pt idx="2267">
                  <c:v>44089.327951166662</c:v>
                </c:pt>
                <c:pt idx="2268">
                  <c:v>44089.328298388886</c:v>
                </c:pt>
                <c:pt idx="2269">
                  <c:v>44089.328645611109</c:v>
                </c:pt>
                <c:pt idx="2270">
                  <c:v>44089.328992833332</c:v>
                </c:pt>
                <c:pt idx="2271">
                  <c:v>44089.329340055556</c:v>
                </c:pt>
                <c:pt idx="2272">
                  <c:v>44089.329687277779</c:v>
                </c:pt>
                <c:pt idx="2273">
                  <c:v>44089.330034499995</c:v>
                </c:pt>
                <c:pt idx="2274">
                  <c:v>44089.330381722219</c:v>
                </c:pt>
                <c:pt idx="2275">
                  <c:v>44089.330728944442</c:v>
                </c:pt>
                <c:pt idx="2276">
                  <c:v>44089.331076166665</c:v>
                </c:pt>
                <c:pt idx="2277">
                  <c:v>44089.331423388889</c:v>
                </c:pt>
                <c:pt idx="2278">
                  <c:v>44089.331770611112</c:v>
                </c:pt>
                <c:pt idx="2279">
                  <c:v>44089.332117833335</c:v>
                </c:pt>
                <c:pt idx="2280">
                  <c:v>44089.332465055551</c:v>
                </c:pt>
                <c:pt idx="2281">
                  <c:v>44089.332812277775</c:v>
                </c:pt>
                <c:pt idx="2282">
                  <c:v>44089.333159499998</c:v>
                </c:pt>
                <c:pt idx="2283">
                  <c:v>44089.333506722222</c:v>
                </c:pt>
                <c:pt idx="2284">
                  <c:v>44089.333853944445</c:v>
                </c:pt>
                <c:pt idx="2285">
                  <c:v>44089.334201166668</c:v>
                </c:pt>
                <c:pt idx="2286">
                  <c:v>44089.334548388884</c:v>
                </c:pt>
                <c:pt idx="2287">
                  <c:v>44089.334895611108</c:v>
                </c:pt>
                <c:pt idx="2288">
                  <c:v>44089.335242833331</c:v>
                </c:pt>
                <c:pt idx="2289">
                  <c:v>44089.335590055554</c:v>
                </c:pt>
                <c:pt idx="2290">
                  <c:v>44089.335937277778</c:v>
                </c:pt>
                <c:pt idx="2291">
                  <c:v>44089.336284500001</c:v>
                </c:pt>
                <c:pt idx="2292">
                  <c:v>44089.336631722217</c:v>
                </c:pt>
                <c:pt idx="2293">
                  <c:v>44089.33697894444</c:v>
                </c:pt>
                <c:pt idx="2294">
                  <c:v>44089.337326166664</c:v>
                </c:pt>
                <c:pt idx="2295">
                  <c:v>44089.337673388887</c:v>
                </c:pt>
                <c:pt idx="2296">
                  <c:v>44089.338020611111</c:v>
                </c:pt>
                <c:pt idx="2297">
                  <c:v>44089.338367833334</c:v>
                </c:pt>
                <c:pt idx="2298">
                  <c:v>44089.338715055557</c:v>
                </c:pt>
                <c:pt idx="2299">
                  <c:v>44089.339062277773</c:v>
                </c:pt>
                <c:pt idx="2300">
                  <c:v>44089.339409499997</c:v>
                </c:pt>
                <c:pt idx="2301">
                  <c:v>44089.33975672222</c:v>
                </c:pt>
                <c:pt idx="2302">
                  <c:v>44089.340103944443</c:v>
                </c:pt>
                <c:pt idx="2303">
                  <c:v>44089.340451166667</c:v>
                </c:pt>
                <c:pt idx="2304">
                  <c:v>44089.34079838889</c:v>
                </c:pt>
                <c:pt idx="2305">
                  <c:v>44089.341145611106</c:v>
                </c:pt>
                <c:pt idx="2306">
                  <c:v>44089.34149283333</c:v>
                </c:pt>
                <c:pt idx="2307">
                  <c:v>44089.341840055553</c:v>
                </c:pt>
                <c:pt idx="2308">
                  <c:v>44089.342187277776</c:v>
                </c:pt>
                <c:pt idx="2309">
                  <c:v>44089.3425345</c:v>
                </c:pt>
                <c:pt idx="2310">
                  <c:v>44089.342881722223</c:v>
                </c:pt>
                <c:pt idx="2311">
                  <c:v>44089.343228944446</c:v>
                </c:pt>
                <c:pt idx="2312">
                  <c:v>44089.343576166662</c:v>
                </c:pt>
                <c:pt idx="2313">
                  <c:v>44089.343923388886</c:v>
                </c:pt>
                <c:pt idx="2314">
                  <c:v>44089.344270611109</c:v>
                </c:pt>
                <c:pt idx="2315">
                  <c:v>44089.344617833332</c:v>
                </c:pt>
                <c:pt idx="2316">
                  <c:v>44089.344965055556</c:v>
                </c:pt>
                <c:pt idx="2317">
                  <c:v>44089.345312277779</c:v>
                </c:pt>
                <c:pt idx="2318">
                  <c:v>44089.345659499995</c:v>
                </c:pt>
                <c:pt idx="2319">
                  <c:v>44089.346006722219</c:v>
                </c:pt>
                <c:pt idx="2320">
                  <c:v>44089.346353944442</c:v>
                </c:pt>
                <c:pt idx="2321">
                  <c:v>44089.346701166665</c:v>
                </c:pt>
                <c:pt idx="2322">
                  <c:v>44089.347048388889</c:v>
                </c:pt>
                <c:pt idx="2323">
                  <c:v>44089.347395611112</c:v>
                </c:pt>
                <c:pt idx="2324">
                  <c:v>44089.347742833335</c:v>
                </c:pt>
                <c:pt idx="2325">
                  <c:v>44089.348090055551</c:v>
                </c:pt>
                <c:pt idx="2326">
                  <c:v>44089.348437277775</c:v>
                </c:pt>
                <c:pt idx="2327">
                  <c:v>44089.348784499998</c:v>
                </c:pt>
                <c:pt idx="2328">
                  <c:v>44089.349131722222</c:v>
                </c:pt>
                <c:pt idx="2329">
                  <c:v>44089.349478944445</c:v>
                </c:pt>
                <c:pt idx="2330">
                  <c:v>44089.349826166668</c:v>
                </c:pt>
                <c:pt idx="2331">
                  <c:v>44089.350173388884</c:v>
                </c:pt>
                <c:pt idx="2332">
                  <c:v>44089.350520611108</c:v>
                </c:pt>
                <c:pt idx="2333">
                  <c:v>44089.350867833331</c:v>
                </c:pt>
                <c:pt idx="2334">
                  <c:v>44089.351215055554</c:v>
                </c:pt>
                <c:pt idx="2335">
                  <c:v>44089.351562277778</c:v>
                </c:pt>
                <c:pt idx="2336">
                  <c:v>44089.351909500001</c:v>
                </c:pt>
                <c:pt idx="2337">
                  <c:v>44089.352256722217</c:v>
                </c:pt>
                <c:pt idx="2338">
                  <c:v>44089.35260394444</c:v>
                </c:pt>
                <c:pt idx="2339">
                  <c:v>44089.352951166664</c:v>
                </c:pt>
                <c:pt idx="2340">
                  <c:v>44089.353298388887</c:v>
                </c:pt>
                <c:pt idx="2341">
                  <c:v>44089.353645611111</c:v>
                </c:pt>
                <c:pt idx="2342">
                  <c:v>44089.353992833334</c:v>
                </c:pt>
                <c:pt idx="2343">
                  <c:v>44089.354340055557</c:v>
                </c:pt>
                <c:pt idx="2344">
                  <c:v>44089.354687277773</c:v>
                </c:pt>
                <c:pt idx="2345">
                  <c:v>44089.355034499997</c:v>
                </c:pt>
                <c:pt idx="2346">
                  <c:v>44089.35538172222</c:v>
                </c:pt>
                <c:pt idx="2347">
                  <c:v>44089.355728944443</c:v>
                </c:pt>
                <c:pt idx="2348">
                  <c:v>44089.356076166667</c:v>
                </c:pt>
                <c:pt idx="2349">
                  <c:v>44089.35642338889</c:v>
                </c:pt>
                <c:pt idx="2350">
                  <c:v>44089.356770611106</c:v>
                </c:pt>
                <c:pt idx="2351">
                  <c:v>44089.35711783333</c:v>
                </c:pt>
                <c:pt idx="2352">
                  <c:v>44089.357465055553</c:v>
                </c:pt>
                <c:pt idx="2353">
                  <c:v>44089.357812277776</c:v>
                </c:pt>
                <c:pt idx="2354">
                  <c:v>44089.3581595</c:v>
                </c:pt>
                <c:pt idx="2355">
                  <c:v>44089.358506722223</c:v>
                </c:pt>
                <c:pt idx="2356">
                  <c:v>44089.358853944446</c:v>
                </c:pt>
                <c:pt idx="2357">
                  <c:v>44089.359201166662</c:v>
                </c:pt>
                <c:pt idx="2358">
                  <c:v>44089.359548388886</c:v>
                </c:pt>
                <c:pt idx="2359">
                  <c:v>44089.359895611109</c:v>
                </c:pt>
                <c:pt idx="2360">
                  <c:v>44089.360242833332</c:v>
                </c:pt>
                <c:pt idx="2361">
                  <c:v>44089.360590055556</c:v>
                </c:pt>
                <c:pt idx="2362">
                  <c:v>44089.360937277779</c:v>
                </c:pt>
                <c:pt idx="2363">
                  <c:v>44089.361284499995</c:v>
                </c:pt>
                <c:pt idx="2364">
                  <c:v>44089.361631722219</c:v>
                </c:pt>
                <c:pt idx="2365">
                  <c:v>44089.361978944442</c:v>
                </c:pt>
                <c:pt idx="2366">
                  <c:v>44089.362326166665</c:v>
                </c:pt>
                <c:pt idx="2367">
                  <c:v>44089.362673388889</c:v>
                </c:pt>
                <c:pt idx="2368">
                  <c:v>44089.363020611112</c:v>
                </c:pt>
                <c:pt idx="2369">
                  <c:v>44089.363367833335</c:v>
                </c:pt>
                <c:pt idx="2370">
                  <c:v>44089.363715055551</c:v>
                </c:pt>
                <c:pt idx="2371">
                  <c:v>44089.364062277775</c:v>
                </c:pt>
                <c:pt idx="2372">
                  <c:v>44089.364409499998</c:v>
                </c:pt>
                <c:pt idx="2373">
                  <c:v>44089.364756722222</c:v>
                </c:pt>
                <c:pt idx="2374">
                  <c:v>44089.365103944445</c:v>
                </c:pt>
                <c:pt idx="2375">
                  <c:v>44089.365451166668</c:v>
                </c:pt>
                <c:pt idx="2376">
                  <c:v>44089.365798388884</c:v>
                </c:pt>
                <c:pt idx="2377">
                  <c:v>44089.366145611108</c:v>
                </c:pt>
                <c:pt idx="2378">
                  <c:v>44089.366492833331</c:v>
                </c:pt>
                <c:pt idx="2379">
                  <c:v>44089.366840055554</c:v>
                </c:pt>
                <c:pt idx="2380">
                  <c:v>44089.367187277778</c:v>
                </c:pt>
                <c:pt idx="2381">
                  <c:v>44089.367534500001</c:v>
                </c:pt>
                <c:pt idx="2382">
                  <c:v>44089.367881722217</c:v>
                </c:pt>
                <c:pt idx="2383">
                  <c:v>44089.36822894444</c:v>
                </c:pt>
                <c:pt idx="2384">
                  <c:v>44089.368576166664</c:v>
                </c:pt>
                <c:pt idx="2385">
                  <c:v>44089.368923388887</c:v>
                </c:pt>
                <c:pt idx="2386">
                  <c:v>44089.369270611111</c:v>
                </c:pt>
                <c:pt idx="2387">
                  <c:v>44089.369617833334</c:v>
                </c:pt>
                <c:pt idx="2388">
                  <c:v>44089.369965055557</c:v>
                </c:pt>
                <c:pt idx="2389">
                  <c:v>44089.370312277773</c:v>
                </c:pt>
                <c:pt idx="2390">
                  <c:v>44089.370659499997</c:v>
                </c:pt>
                <c:pt idx="2391">
                  <c:v>44089.370995148143</c:v>
                </c:pt>
                <c:pt idx="2392">
                  <c:v>44089.371342370367</c:v>
                </c:pt>
                <c:pt idx="2393">
                  <c:v>44089.371701166667</c:v>
                </c:pt>
                <c:pt idx="2394">
                  <c:v>44089.372036814813</c:v>
                </c:pt>
                <c:pt idx="2395">
                  <c:v>44089.372384037037</c:v>
                </c:pt>
                <c:pt idx="2396">
                  <c:v>44089.37273125926</c:v>
                </c:pt>
                <c:pt idx="2397">
                  <c:v>44089.373078481483</c:v>
                </c:pt>
                <c:pt idx="2398">
                  <c:v>44089.373425703699</c:v>
                </c:pt>
                <c:pt idx="2399">
                  <c:v>44089.373772925923</c:v>
                </c:pt>
                <c:pt idx="2400">
                  <c:v>44089.374120148146</c:v>
                </c:pt>
                <c:pt idx="2401">
                  <c:v>44089.37446737037</c:v>
                </c:pt>
                <c:pt idx="2402">
                  <c:v>44089.374814592593</c:v>
                </c:pt>
                <c:pt idx="2403">
                  <c:v>44089.375161814816</c:v>
                </c:pt>
                <c:pt idx="2404">
                  <c:v>44089.375509037032</c:v>
                </c:pt>
                <c:pt idx="2405">
                  <c:v>44089.375856259256</c:v>
                </c:pt>
                <c:pt idx="2406">
                  <c:v>44089.376203481479</c:v>
                </c:pt>
                <c:pt idx="2407">
                  <c:v>44089.376550703702</c:v>
                </c:pt>
                <c:pt idx="2408">
                  <c:v>44089.376897925926</c:v>
                </c:pt>
                <c:pt idx="2409">
                  <c:v>44089.377245148149</c:v>
                </c:pt>
                <c:pt idx="2410">
                  <c:v>44089.377592370372</c:v>
                </c:pt>
                <c:pt idx="2411">
                  <c:v>44089.377939592589</c:v>
                </c:pt>
                <c:pt idx="2412">
                  <c:v>44089.378286814812</c:v>
                </c:pt>
                <c:pt idx="2413">
                  <c:v>44089.378634037035</c:v>
                </c:pt>
                <c:pt idx="2414">
                  <c:v>44089.378981259259</c:v>
                </c:pt>
                <c:pt idx="2415">
                  <c:v>44089.379328481482</c:v>
                </c:pt>
                <c:pt idx="2416">
                  <c:v>44089.379675703705</c:v>
                </c:pt>
                <c:pt idx="2417">
                  <c:v>44089.380022925921</c:v>
                </c:pt>
                <c:pt idx="2418">
                  <c:v>44089.380370148145</c:v>
                </c:pt>
                <c:pt idx="2419">
                  <c:v>44089.380717370368</c:v>
                </c:pt>
                <c:pt idx="2420">
                  <c:v>44089.381064592591</c:v>
                </c:pt>
                <c:pt idx="2421">
                  <c:v>44089.381411814815</c:v>
                </c:pt>
                <c:pt idx="2422">
                  <c:v>44089.381759037038</c:v>
                </c:pt>
                <c:pt idx="2423">
                  <c:v>44089.382106259254</c:v>
                </c:pt>
                <c:pt idx="2424">
                  <c:v>44089.382453481478</c:v>
                </c:pt>
                <c:pt idx="2425">
                  <c:v>44089.382800703701</c:v>
                </c:pt>
                <c:pt idx="2426">
                  <c:v>44089.383147925924</c:v>
                </c:pt>
                <c:pt idx="2427">
                  <c:v>44089.383495148148</c:v>
                </c:pt>
                <c:pt idx="2428">
                  <c:v>44089.383842370371</c:v>
                </c:pt>
                <c:pt idx="2429">
                  <c:v>44089.384189592594</c:v>
                </c:pt>
                <c:pt idx="2430">
                  <c:v>44089.38453681481</c:v>
                </c:pt>
                <c:pt idx="2431">
                  <c:v>44089.384884037034</c:v>
                </c:pt>
                <c:pt idx="2432">
                  <c:v>44089.385231259257</c:v>
                </c:pt>
                <c:pt idx="2433">
                  <c:v>44089.38557848148</c:v>
                </c:pt>
                <c:pt idx="2434">
                  <c:v>44089.385925703704</c:v>
                </c:pt>
                <c:pt idx="2435">
                  <c:v>44089.386272925927</c:v>
                </c:pt>
                <c:pt idx="2436">
                  <c:v>44089.386620148143</c:v>
                </c:pt>
                <c:pt idx="2437">
                  <c:v>44089.386967370367</c:v>
                </c:pt>
                <c:pt idx="2438">
                  <c:v>44089.38731459259</c:v>
                </c:pt>
                <c:pt idx="2439">
                  <c:v>44089.387661814813</c:v>
                </c:pt>
                <c:pt idx="2440">
                  <c:v>44089.388009037037</c:v>
                </c:pt>
                <c:pt idx="2441">
                  <c:v>44089.38835625926</c:v>
                </c:pt>
                <c:pt idx="2442">
                  <c:v>44089.388703481483</c:v>
                </c:pt>
                <c:pt idx="2443">
                  <c:v>44089.389050703699</c:v>
                </c:pt>
                <c:pt idx="2444">
                  <c:v>44089.389397925923</c:v>
                </c:pt>
                <c:pt idx="2445">
                  <c:v>44089.389745148146</c:v>
                </c:pt>
                <c:pt idx="2446">
                  <c:v>44089.39009237037</c:v>
                </c:pt>
                <c:pt idx="2447">
                  <c:v>44089.390439592593</c:v>
                </c:pt>
                <c:pt idx="2448">
                  <c:v>44089.390786814816</c:v>
                </c:pt>
                <c:pt idx="2449">
                  <c:v>44089.391134037032</c:v>
                </c:pt>
                <c:pt idx="2450">
                  <c:v>44089.391481259256</c:v>
                </c:pt>
                <c:pt idx="2451">
                  <c:v>44089.391828481479</c:v>
                </c:pt>
                <c:pt idx="2452">
                  <c:v>44089.392175703702</c:v>
                </c:pt>
                <c:pt idx="2453">
                  <c:v>44089.392522925926</c:v>
                </c:pt>
                <c:pt idx="2454">
                  <c:v>44089.392870148149</c:v>
                </c:pt>
                <c:pt idx="2455">
                  <c:v>44089.393217370372</c:v>
                </c:pt>
                <c:pt idx="2456">
                  <c:v>44089.393564592589</c:v>
                </c:pt>
                <c:pt idx="2457">
                  <c:v>44089.393911814812</c:v>
                </c:pt>
                <c:pt idx="2458">
                  <c:v>44089.394259037035</c:v>
                </c:pt>
                <c:pt idx="2459">
                  <c:v>44089.394606259259</c:v>
                </c:pt>
                <c:pt idx="2460">
                  <c:v>44089.394953481482</c:v>
                </c:pt>
                <c:pt idx="2461">
                  <c:v>44089.395300703705</c:v>
                </c:pt>
                <c:pt idx="2462">
                  <c:v>44089.395647925921</c:v>
                </c:pt>
                <c:pt idx="2463">
                  <c:v>44089.395995148145</c:v>
                </c:pt>
                <c:pt idx="2464">
                  <c:v>44089.396342370368</c:v>
                </c:pt>
                <c:pt idx="2465">
                  <c:v>44089.396689592591</c:v>
                </c:pt>
                <c:pt idx="2466">
                  <c:v>44089.397036814815</c:v>
                </c:pt>
                <c:pt idx="2467">
                  <c:v>44089.397384037038</c:v>
                </c:pt>
                <c:pt idx="2468">
                  <c:v>44089.397731259254</c:v>
                </c:pt>
                <c:pt idx="2469">
                  <c:v>44089.398078481478</c:v>
                </c:pt>
                <c:pt idx="2470">
                  <c:v>44089.398425703701</c:v>
                </c:pt>
                <c:pt idx="2471">
                  <c:v>44089.398772925924</c:v>
                </c:pt>
                <c:pt idx="2472">
                  <c:v>44089.399120148148</c:v>
                </c:pt>
                <c:pt idx="2473">
                  <c:v>44089.399467370371</c:v>
                </c:pt>
                <c:pt idx="2474">
                  <c:v>44089.399814592594</c:v>
                </c:pt>
                <c:pt idx="2475">
                  <c:v>44089.40016181481</c:v>
                </c:pt>
                <c:pt idx="2476">
                  <c:v>44089.400509037034</c:v>
                </c:pt>
                <c:pt idx="2477">
                  <c:v>44089.400856259257</c:v>
                </c:pt>
                <c:pt idx="2478">
                  <c:v>44089.40120348148</c:v>
                </c:pt>
                <c:pt idx="2479">
                  <c:v>44089.401550703704</c:v>
                </c:pt>
                <c:pt idx="2480">
                  <c:v>44089.401897925927</c:v>
                </c:pt>
                <c:pt idx="2481">
                  <c:v>44089.402245148143</c:v>
                </c:pt>
                <c:pt idx="2482">
                  <c:v>44089.402592370367</c:v>
                </c:pt>
                <c:pt idx="2483">
                  <c:v>44089.40293959259</c:v>
                </c:pt>
                <c:pt idx="2484">
                  <c:v>44089.403286814813</c:v>
                </c:pt>
                <c:pt idx="2485">
                  <c:v>44089.403634037037</c:v>
                </c:pt>
                <c:pt idx="2486">
                  <c:v>44089.40398125926</c:v>
                </c:pt>
                <c:pt idx="2487">
                  <c:v>44089.404328481483</c:v>
                </c:pt>
                <c:pt idx="2488">
                  <c:v>44089.404675703699</c:v>
                </c:pt>
                <c:pt idx="2489">
                  <c:v>44089.405022925923</c:v>
                </c:pt>
                <c:pt idx="2490">
                  <c:v>44089.405370148146</c:v>
                </c:pt>
                <c:pt idx="2491">
                  <c:v>44089.40571737037</c:v>
                </c:pt>
                <c:pt idx="2492">
                  <c:v>44089.406064592593</c:v>
                </c:pt>
                <c:pt idx="2493">
                  <c:v>44089.406411814816</c:v>
                </c:pt>
                <c:pt idx="2494">
                  <c:v>44089.406759037032</c:v>
                </c:pt>
                <c:pt idx="2495">
                  <c:v>44089.407106259256</c:v>
                </c:pt>
                <c:pt idx="2496">
                  <c:v>44089.407453481479</c:v>
                </c:pt>
                <c:pt idx="2497">
                  <c:v>44089.407800703702</c:v>
                </c:pt>
                <c:pt idx="2498">
                  <c:v>44089.408147925926</c:v>
                </c:pt>
                <c:pt idx="2499">
                  <c:v>44089.408495148149</c:v>
                </c:pt>
                <c:pt idx="2500">
                  <c:v>44089.408842370372</c:v>
                </c:pt>
                <c:pt idx="2501">
                  <c:v>44089.409189592589</c:v>
                </c:pt>
                <c:pt idx="2502">
                  <c:v>44089.409536814812</c:v>
                </c:pt>
                <c:pt idx="2503">
                  <c:v>44089.409884037035</c:v>
                </c:pt>
                <c:pt idx="2504">
                  <c:v>44089.410231259259</c:v>
                </c:pt>
                <c:pt idx="2505">
                  <c:v>44089.410578481482</c:v>
                </c:pt>
                <c:pt idx="2506">
                  <c:v>44089.410925703705</c:v>
                </c:pt>
                <c:pt idx="2507">
                  <c:v>44089.411272925921</c:v>
                </c:pt>
                <c:pt idx="2508">
                  <c:v>44089.411620148145</c:v>
                </c:pt>
                <c:pt idx="2509">
                  <c:v>44089.411967370368</c:v>
                </c:pt>
                <c:pt idx="2510">
                  <c:v>44089.412314592591</c:v>
                </c:pt>
                <c:pt idx="2511">
                  <c:v>44089.412661814815</c:v>
                </c:pt>
                <c:pt idx="2512">
                  <c:v>44089.413009037038</c:v>
                </c:pt>
                <c:pt idx="2513">
                  <c:v>44089.413356259254</c:v>
                </c:pt>
                <c:pt idx="2514">
                  <c:v>44089.413703481478</c:v>
                </c:pt>
                <c:pt idx="2515">
                  <c:v>44089.414050703701</c:v>
                </c:pt>
                <c:pt idx="2516">
                  <c:v>44089.414397925924</c:v>
                </c:pt>
                <c:pt idx="2517">
                  <c:v>44089.414745148148</c:v>
                </c:pt>
                <c:pt idx="2518">
                  <c:v>44089.415092370371</c:v>
                </c:pt>
                <c:pt idx="2519">
                  <c:v>44089.415439592594</c:v>
                </c:pt>
                <c:pt idx="2520">
                  <c:v>44089.41578681481</c:v>
                </c:pt>
                <c:pt idx="2521">
                  <c:v>44089.416134037034</c:v>
                </c:pt>
                <c:pt idx="2522">
                  <c:v>44089.416481259257</c:v>
                </c:pt>
                <c:pt idx="2523">
                  <c:v>44089.41682848148</c:v>
                </c:pt>
                <c:pt idx="2524">
                  <c:v>44089.417175703704</c:v>
                </c:pt>
                <c:pt idx="2525">
                  <c:v>44089.417522925927</c:v>
                </c:pt>
                <c:pt idx="2526">
                  <c:v>44089.417870148143</c:v>
                </c:pt>
                <c:pt idx="2527">
                  <c:v>44089.418217370367</c:v>
                </c:pt>
                <c:pt idx="2528">
                  <c:v>44089.41856459259</c:v>
                </c:pt>
                <c:pt idx="2529">
                  <c:v>44089.418911814813</c:v>
                </c:pt>
                <c:pt idx="2530">
                  <c:v>44089.419259037037</c:v>
                </c:pt>
                <c:pt idx="2531">
                  <c:v>44089.41960625926</c:v>
                </c:pt>
                <c:pt idx="2532">
                  <c:v>44089.419953481483</c:v>
                </c:pt>
                <c:pt idx="2533">
                  <c:v>44089.420300703699</c:v>
                </c:pt>
                <c:pt idx="2534">
                  <c:v>44089.420647925923</c:v>
                </c:pt>
                <c:pt idx="2535">
                  <c:v>44089.420995148146</c:v>
                </c:pt>
                <c:pt idx="2536">
                  <c:v>44089.42134237037</c:v>
                </c:pt>
                <c:pt idx="2537">
                  <c:v>44089.421689592593</c:v>
                </c:pt>
                <c:pt idx="2538">
                  <c:v>44089.422036814816</c:v>
                </c:pt>
                <c:pt idx="2539">
                  <c:v>44089.422384037032</c:v>
                </c:pt>
                <c:pt idx="2540">
                  <c:v>44089.422731259256</c:v>
                </c:pt>
                <c:pt idx="2541">
                  <c:v>44089.423078481479</c:v>
                </c:pt>
                <c:pt idx="2542">
                  <c:v>44089.423425703702</c:v>
                </c:pt>
                <c:pt idx="2543">
                  <c:v>44089.423772925926</c:v>
                </c:pt>
                <c:pt idx="2544">
                  <c:v>44089.424120148149</c:v>
                </c:pt>
                <c:pt idx="2545">
                  <c:v>44089.424467370372</c:v>
                </c:pt>
                <c:pt idx="2546">
                  <c:v>44089.424814592589</c:v>
                </c:pt>
                <c:pt idx="2547">
                  <c:v>44089.425161814812</c:v>
                </c:pt>
                <c:pt idx="2548">
                  <c:v>44089.425509037035</c:v>
                </c:pt>
                <c:pt idx="2549">
                  <c:v>44089.425856259259</c:v>
                </c:pt>
                <c:pt idx="2550">
                  <c:v>44089.426203481482</c:v>
                </c:pt>
                <c:pt idx="2551">
                  <c:v>44089.426550703705</c:v>
                </c:pt>
                <c:pt idx="2552">
                  <c:v>44089.426897925921</c:v>
                </c:pt>
                <c:pt idx="2553">
                  <c:v>44089.427245148145</c:v>
                </c:pt>
                <c:pt idx="2554">
                  <c:v>44089.427592370368</c:v>
                </c:pt>
                <c:pt idx="2555">
                  <c:v>44089.427939592591</c:v>
                </c:pt>
                <c:pt idx="2556">
                  <c:v>44089.428286814815</c:v>
                </c:pt>
                <c:pt idx="2557">
                  <c:v>44089.428634037038</c:v>
                </c:pt>
                <c:pt idx="2558">
                  <c:v>44089.428981259254</c:v>
                </c:pt>
                <c:pt idx="2559">
                  <c:v>44089.429328481478</c:v>
                </c:pt>
                <c:pt idx="2560">
                  <c:v>44089.429675703701</c:v>
                </c:pt>
                <c:pt idx="2561">
                  <c:v>44089.430022925924</c:v>
                </c:pt>
                <c:pt idx="2562">
                  <c:v>44089.430370148148</c:v>
                </c:pt>
                <c:pt idx="2563">
                  <c:v>44089.430717370371</c:v>
                </c:pt>
                <c:pt idx="2564">
                  <c:v>44089.431064592594</c:v>
                </c:pt>
                <c:pt idx="2565">
                  <c:v>44089.43141181481</c:v>
                </c:pt>
                <c:pt idx="2566">
                  <c:v>44089.431759037034</c:v>
                </c:pt>
                <c:pt idx="2567">
                  <c:v>44089.432106259257</c:v>
                </c:pt>
                <c:pt idx="2568">
                  <c:v>44089.43245348148</c:v>
                </c:pt>
                <c:pt idx="2569">
                  <c:v>44089.432800703704</c:v>
                </c:pt>
                <c:pt idx="2570">
                  <c:v>44089.433147925927</c:v>
                </c:pt>
                <c:pt idx="2571">
                  <c:v>44089.433495148143</c:v>
                </c:pt>
                <c:pt idx="2572">
                  <c:v>44089.433842370367</c:v>
                </c:pt>
                <c:pt idx="2573">
                  <c:v>44089.43418959259</c:v>
                </c:pt>
                <c:pt idx="2574">
                  <c:v>44089.434536814813</c:v>
                </c:pt>
                <c:pt idx="2575">
                  <c:v>44089.434884037037</c:v>
                </c:pt>
                <c:pt idx="2576">
                  <c:v>44089.43523125926</c:v>
                </c:pt>
                <c:pt idx="2577">
                  <c:v>44089.435578481483</c:v>
                </c:pt>
                <c:pt idx="2578">
                  <c:v>44089.435925703699</c:v>
                </c:pt>
                <c:pt idx="2579">
                  <c:v>44089.436272925923</c:v>
                </c:pt>
                <c:pt idx="2580">
                  <c:v>44089.436620148146</c:v>
                </c:pt>
                <c:pt idx="2581">
                  <c:v>44089.43696737037</c:v>
                </c:pt>
                <c:pt idx="2582">
                  <c:v>44089.437314592593</c:v>
                </c:pt>
                <c:pt idx="2583">
                  <c:v>44089.437661814816</c:v>
                </c:pt>
                <c:pt idx="2584">
                  <c:v>44089.438009037032</c:v>
                </c:pt>
                <c:pt idx="2585">
                  <c:v>44089.438356259256</c:v>
                </c:pt>
                <c:pt idx="2586">
                  <c:v>44089.438703481479</c:v>
                </c:pt>
                <c:pt idx="2587">
                  <c:v>44089.439050703702</c:v>
                </c:pt>
                <c:pt idx="2588">
                  <c:v>44089.439397925926</c:v>
                </c:pt>
                <c:pt idx="2589">
                  <c:v>44089.439745148149</c:v>
                </c:pt>
                <c:pt idx="2590">
                  <c:v>44089.440092370372</c:v>
                </c:pt>
                <c:pt idx="2591">
                  <c:v>44089.440439592589</c:v>
                </c:pt>
                <c:pt idx="2592">
                  <c:v>44089.440786814812</c:v>
                </c:pt>
                <c:pt idx="2593">
                  <c:v>44089.441134037035</c:v>
                </c:pt>
                <c:pt idx="2594">
                  <c:v>44089.441481259259</c:v>
                </c:pt>
                <c:pt idx="2595">
                  <c:v>44089.441828481482</c:v>
                </c:pt>
                <c:pt idx="2596">
                  <c:v>44089.442175703705</c:v>
                </c:pt>
                <c:pt idx="2597">
                  <c:v>44089.442522925921</c:v>
                </c:pt>
                <c:pt idx="2598">
                  <c:v>44089.442870148145</c:v>
                </c:pt>
                <c:pt idx="2599">
                  <c:v>44089.443217370368</c:v>
                </c:pt>
                <c:pt idx="2600">
                  <c:v>44089.443564592591</c:v>
                </c:pt>
                <c:pt idx="2601">
                  <c:v>44089.443911814815</c:v>
                </c:pt>
                <c:pt idx="2602">
                  <c:v>44089.444259037038</c:v>
                </c:pt>
                <c:pt idx="2603">
                  <c:v>44089.444606259254</c:v>
                </c:pt>
                <c:pt idx="2604">
                  <c:v>44089.444953481478</c:v>
                </c:pt>
                <c:pt idx="2605">
                  <c:v>44089.445300703701</c:v>
                </c:pt>
                <c:pt idx="2606">
                  <c:v>44089.445647925924</c:v>
                </c:pt>
                <c:pt idx="2607">
                  <c:v>44089.445995148148</c:v>
                </c:pt>
                <c:pt idx="2608">
                  <c:v>44089.446342370371</c:v>
                </c:pt>
                <c:pt idx="2609">
                  <c:v>44089.446689592594</c:v>
                </c:pt>
                <c:pt idx="2610">
                  <c:v>44089.44703681481</c:v>
                </c:pt>
                <c:pt idx="2611">
                  <c:v>44089.447384037034</c:v>
                </c:pt>
                <c:pt idx="2612">
                  <c:v>44089.447731259257</c:v>
                </c:pt>
                <c:pt idx="2613">
                  <c:v>44089.44807848148</c:v>
                </c:pt>
                <c:pt idx="2614">
                  <c:v>44089.448425703704</c:v>
                </c:pt>
                <c:pt idx="2615">
                  <c:v>44089.448772925927</c:v>
                </c:pt>
                <c:pt idx="2616">
                  <c:v>44089.449120148143</c:v>
                </c:pt>
                <c:pt idx="2617">
                  <c:v>44089.449467370367</c:v>
                </c:pt>
                <c:pt idx="2618">
                  <c:v>44089.44981459259</c:v>
                </c:pt>
                <c:pt idx="2619">
                  <c:v>44089.450161814813</c:v>
                </c:pt>
                <c:pt idx="2620">
                  <c:v>44089.450509037037</c:v>
                </c:pt>
                <c:pt idx="2621">
                  <c:v>44089.45085625926</c:v>
                </c:pt>
                <c:pt idx="2622">
                  <c:v>44089.451203481483</c:v>
                </c:pt>
                <c:pt idx="2623">
                  <c:v>44089.451550703699</c:v>
                </c:pt>
                <c:pt idx="2624">
                  <c:v>44089.451897925923</c:v>
                </c:pt>
                <c:pt idx="2625">
                  <c:v>44089.452245148146</c:v>
                </c:pt>
                <c:pt idx="2626">
                  <c:v>44089.45259237037</c:v>
                </c:pt>
                <c:pt idx="2627">
                  <c:v>44089.452939592593</c:v>
                </c:pt>
                <c:pt idx="2628">
                  <c:v>44089.453286814816</c:v>
                </c:pt>
                <c:pt idx="2629">
                  <c:v>44089.453634037032</c:v>
                </c:pt>
                <c:pt idx="2630">
                  <c:v>44089.453981259256</c:v>
                </c:pt>
                <c:pt idx="2631">
                  <c:v>44089.454328481479</c:v>
                </c:pt>
                <c:pt idx="2632">
                  <c:v>44089.454675703702</c:v>
                </c:pt>
                <c:pt idx="2633">
                  <c:v>44089.455022925926</c:v>
                </c:pt>
                <c:pt idx="2634">
                  <c:v>44089.455370148149</c:v>
                </c:pt>
                <c:pt idx="2635">
                  <c:v>44089.455717370372</c:v>
                </c:pt>
                <c:pt idx="2636">
                  <c:v>44089.456064592589</c:v>
                </c:pt>
                <c:pt idx="2637">
                  <c:v>44089.456411814812</c:v>
                </c:pt>
                <c:pt idx="2638">
                  <c:v>44089.456759037035</c:v>
                </c:pt>
                <c:pt idx="2639">
                  <c:v>44089.457106259259</c:v>
                </c:pt>
                <c:pt idx="2640">
                  <c:v>44089.457453481482</c:v>
                </c:pt>
                <c:pt idx="2641">
                  <c:v>44089.457800703705</c:v>
                </c:pt>
                <c:pt idx="2642">
                  <c:v>44089.458147925921</c:v>
                </c:pt>
                <c:pt idx="2643">
                  <c:v>44089.458495148145</c:v>
                </c:pt>
                <c:pt idx="2644">
                  <c:v>44089.458842370368</c:v>
                </c:pt>
                <c:pt idx="2645">
                  <c:v>44089.459189592591</c:v>
                </c:pt>
                <c:pt idx="2646">
                  <c:v>44089.459536814815</c:v>
                </c:pt>
                <c:pt idx="2647">
                  <c:v>44089.459884037038</c:v>
                </c:pt>
                <c:pt idx="2648">
                  <c:v>44089.460231259254</c:v>
                </c:pt>
                <c:pt idx="2649">
                  <c:v>44089.460578481478</c:v>
                </c:pt>
                <c:pt idx="2650">
                  <c:v>44089.460925703701</c:v>
                </c:pt>
                <c:pt idx="2651">
                  <c:v>44089.461272925924</c:v>
                </c:pt>
                <c:pt idx="2652">
                  <c:v>44089.461620148148</c:v>
                </c:pt>
                <c:pt idx="2653">
                  <c:v>44089.461955796294</c:v>
                </c:pt>
                <c:pt idx="2654">
                  <c:v>44089.462303018518</c:v>
                </c:pt>
                <c:pt idx="2655">
                  <c:v>44089.462650240741</c:v>
                </c:pt>
                <c:pt idx="2656">
                  <c:v>44089.462997462964</c:v>
                </c:pt>
                <c:pt idx="2657">
                  <c:v>44089.46334468518</c:v>
                </c:pt>
                <c:pt idx="2658">
                  <c:v>44089.463691907404</c:v>
                </c:pt>
                <c:pt idx="2659">
                  <c:v>44089.464039129627</c:v>
                </c:pt>
                <c:pt idx="2660">
                  <c:v>44089.46438635185</c:v>
                </c:pt>
                <c:pt idx="2661">
                  <c:v>44089.464733574074</c:v>
                </c:pt>
                <c:pt idx="2662">
                  <c:v>44089.465080796297</c:v>
                </c:pt>
                <c:pt idx="2663">
                  <c:v>44089.46542801852</c:v>
                </c:pt>
                <c:pt idx="2664">
                  <c:v>44089.465775240737</c:v>
                </c:pt>
                <c:pt idx="2665">
                  <c:v>44089.46612246296</c:v>
                </c:pt>
                <c:pt idx="2666">
                  <c:v>44089.466469685183</c:v>
                </c:pt>
                <c:pt idx="2667">
                  <c:v>44089.466816907407</c:v>
                </c:pt>
                <c:pt idx="2668">
                  <c:v>44089.46716412963</c:v>
                </c:pt>
                <c:pt idx="2669">
                  <c:v>44089.467511351853</c:v>
                </c:pt>
                <c:pt idx="2670">
                  <c:v>44089.467858574069</c:v>
                </c:pt>
                <c:pt idx="2671">
                  <c:v>44089.468205796293</c:v>
                </c:pt>
                <c:pt idx="2672">
                  <c:v>44089.468553018516</c:v>
                </c:pt>
                <c:pt idx="2673">
                  <c:v>44089.468900240739</c:v>
                </c:pt>
                <c:pt idx="2674">
                  <c:v>44089.469247462963</c:v>
                </c:pt>
                <c:pt idx="2675">
                  <c:v>44089.469594685186</c:v>
                </c:pt>
                <c:pt idx="2676">
                  <c:v>44089.469941907402</c:v>
                </c:pt>
                <c:pt idx="2677">
                  <c:v>44089.470289129626</c:v>
                </c:pt>
                <c:pt idx="2678">
                  <c:v>44089.470636351849</c:v>
                </c:pt>
                <c:pt idx="2679">
                  <c:v>44089.470983574072</c:v>
                </c:pt>
                <c:pt idx="2680">
                  <c:v>44089.471330796296</c:v>
                </c:pt>
                <c:pt idx="2681">
                  <c:v>44089.471678018519</c:v>
                </c:pt>
                <c:pt idx="2682">
                  <c:v>44089.472025240742</c:v>
                </c:pt>
                <c:pt idx="2683">
                  <c:v>44089.472372462958</c:v>
                </c:pt>
                <c:pt idx="2684">
                  <c:v>44089.472719685182</c:v>
                </c:pt>
                <c:pt idx="2685">
                  <c:v>44089.473066907405</c:v>
                </c:pt>
                <c:pt idx="2686">
                  <c:v>44089.473414129629</c:v>
                </c:pt>
                <c:pt idx="2687">
                  <c:v>44089.473761351852</c:v>
                </c:pt>
                <c:pt idx="2688">
                  <c:v>44089.474108574075</c:v>
                </c:pt>
                <c:pt idx="2689">
                  <c:v>44089.474455796291</c:v>
                </c:pt>
                <c:pt idx="2690">
                  <c:v>44089.474803018515</c:v>
                </c:pt>
                <c:pt idx="2691">
                  <c:v>44089.475150240738</c:v>
                </c:pt>
                <c:pt idx="2692">
                  <c:v>44089.475497462961</c:v>
                </c:pt>
                <c:pt idx="2693">
                  <c:v>44089.475844685185</c:v>
                </c:pt>
                <c:pt idx="2694">
                  <c:v>44089.476191907408</c:v>
                </c:pt>
                <c:pt idx="2695">
                  <c:v>44089.476539129631</c:v>
                </c:pt>
                <c:pt idx="2696">
                  <c:v>44089.476886351847</c:v>
                </c:pt>
                <c:pt idx="2697">
                  <c:v>44089.477233574071</c:v>
                </c:pt>
                <c:pt idx="2698">
                  <c:v>44089.477580796294</c:v>
                </c:pt>
                <c:pt idx="2699">
                  <c:v>44089.477928018518</c:v>
                </c:pt>
                <c:pt idx="2700">
                  <c:v>44089.478275240741</c:v>
                </c:pt>
                <c:pt idx="2701">
                  <c:v>44089.478622462964</c:v>
                </c:pt>
                <c:pt idx="2702">
                  <c:v>44089.47896968518</c:v>
                </c:pt>
                <c:pt idx="2703">
                  <c:v>44089.479316907404</c:v>
                </c:pt>
                <c:pt idx="2704">
                  <c:v>44089.479664129627</c:v>
                </c:pt>
                <c:pt idx="2705">
                  <c:v>44089.48001135185</c:v>
                </c:pt>
                <c:pt idx="2706">
                  <c:v>44089.480358574074</c:v>
                </c:pt>
                <c:pt idx="2707">
                  <c:v>44089.480705796297</c:v>
                </c:pt>
                <c:pt idx="2708">
                  <c:v>44089.48105301852</c:v>
                </c:pt>
                <c:pt idx="2709">
                  <c:v>44089.481400240737</c:v>
                </c:pt>
                <c:pt idx="2710">
                  <c:v>44089.48174746296</c:v>
                </c:pt>
                <c:pt idx="2711">
                  <c:v>44089.482094685183</c:v>
                </c:pt>
                <c:pt idx="2712">
                  <c:v>44089.482441907407</c:v>
                </c:pt>
                <c:pt idx="2713">
                  <c:v>44089.48278912963</c:v>
                </c:pt>
                <c:pt idx="2714">
                  <c:v>44089.483136351853</c:v>
                </c:pt>
                <c:pt idx="2715">
                  <c:v>44089.483483574069</c:v>
                </c:pt>
                <c:pt idx="2716">
                  <c:v>44089.483830796293</c:v>
                </c:pt>
                <c:pt idx="2717">
                  <c:v>44089.484178018516</c:v>
                </c:pt>
                <c:pt idx="2718">
                  <c:v>44089.484525240739</c:v>
                </c:pt>
                <c:pt idx="2719">
                  <c:v>44089.484872462963</c:v>
                </c:pt>
                <c:pt idx="2720">
                  <c:v>44089.485219685186</c:v>
                </c:pt>
                <c:pt idx="2721">
                  <c:v>44089.485566907402</c:v>
                </c:pt>
                <c:pt idx="2722">
                  <c:v>44089.485914129626</c:v>
                </c:pt>
                <c:pt idx="2723">
                  <c:v>44089.486261351849</c:v>
                </c:pt>
                <c:pt idx="2724">
                  <c:v>44089.486608574072</c:v>
                </c:pt>
                <c:pt idx="2725">
                  <c:v>44089.486955796296</c:v>
                </c:pt>
                <c:pt idx="2726">
                  <c:v>44089.487303018519</c:v>
                </c:pt>
                <c:pt idx="2727">
                  <c:v>44089.487650240742</c:v>
                </c:pt>
                <c:pt idx="2728">
                  <c:v>44089.487997462958</c:v>
                </c:pt>
                <c:pt idx="2729">
                  <c:v>44089.488344685182</c:v>
                </c:pt>
                <c:pt idx="2730">
                  <c:v>44089.488691907405</c:v>
                </c:pt>
                <c:pt idx="2731">
                  <c:v>44089.489039129629</c:v>
                </c:pt>
                <c:pt idx="2732">
                  <c:v>44089.489386351852</c:v>
                </c:pt>
                <c:pt idx="2733">
                  <c:v>44089.489733574075</c:v>
                </c:pt>
                <c:pt idx="2734">
                  <c:v>44089.490080796291</c:v>
                </c:pt>
                <c:pt idx="2735">
                  <c:v>44089.490428018515</c:v>
                </c:pt>
                <c:pt idx="2736">
                  <c:v>44089.490775240738</c:v>
                </c:pt>
                <c:pt idx="2737">
                  <c:v>44089.491122462961</c:v>
                </c:pt>
                <c:pt idx="2738">
                  <c:v>44089.491469685185</c:v>
                </c:pt>
                <c:pt idx="2739">
                  <c:v>44089.491816907408</c:v>
                </c:pt>
                <c:pt idx="2740">
                  <c:v>44089.492164129631</c:v>
                </c:pt>
                <c:pt idx="2741">
                  <c:v>44089.492511351847</c:v>
                </c:pt>
                <c:pt idx="2742">
                  <c:v>44089.492858574071</c:v>
                </c:pt>
                <c:pt idx="2743">
                  <c:v>44089.493205796294</c:v>
                </c:pt>
                <c:pt idx="2744">
                  <c:v>44089.493553018518</c:v>
                </c:pt>
                <c:pt idx="2745">
                  <c:v>44089.493900240741</c:v>
                </c:pt>
                <c:pt idx="2746">
                  <c:v>44089.494247462964</c:v>
                </c:pt>
                <c:pt idx="2747">
                  <c:v>44089.49459468518</c:v>
                </c:pt>
                <c:pt idx="2748">
                  <c:v>44089.494941907404</c:v>
                </c:pt>
                <c:pt idx="2749">
                  <c:v>44089.495289129627</c:v>
                </c:pt>
                <c:pt idx="2750">
                  <c:v>44089.49563635185</c:v>
                </c:pt>
                <c:pt idx="2751">
                  <c:v>44089.495983574074</c:v>
                </c:pt>
                <c:pt idx="2752">
                  <c:v>44089.496330796297</c:v>
                </c:pt>
                <c:pt idx="2753">
                  <c:v>44089.49667801852</c:v>
                </c:pt>
                <c:pt idx="2754">
                  <c:v>44089.497025240737</c:v>
                </c:pt>
                <c:pt idx="2755">
                  <c:v>44089.49737246296</c:v>
                </c:pt>
                <c:pt idx="2756">
                  <c:v>44089.497719685183</c:v>
                </c:pt>
                <c:pt idx="2757">
                  <c:v>44089.498066907407</c:v>
                </c:pt>
                <c:pt idx="2758">
                  <c:v>44089.49841412963</c:v>
                </c:pt>
                <c:pt idx="2759">
                  <c:v>44089.498761351853</c:v>
                </c:pt>
                <c:pt idx="2760">
                  <c:v>44089.499108574069</c:v>
                </c:pt>
                <c:pt idx="2761">
                  <c:v>44089.499455796293</c:v>
                </c:pt>
                <c:pt idx="2762">
                  <c:v>44089.499803018516</c:v>
                </c:pt>
                <c:pt idx="2763">
                  <c:v>44089.500150240739</c:v>
                </c:pt>
                <c:pt idx="2764">
                  <c:v>44089.500497462963</c:v>
                </c:pt>
                <c:pt idx="2765">
                  <c:v>44089.500844685186</c:v>
                </c:pt>
                <c:pt idx="2766">
                  <c:v>44089.501191907402</c:v>
                </c:pt>
                <c:pt idx="2767">
                  <c:v>44089.501539129626</c:v>
                </c:pt>
                <c:pt idx="2768">
                  <c:v>44089.501886351849</c:v>
                </c:pt>
                <c:pt idx="2769">
                  <c:v>44089.502233574072</c:v>
                </c:pt>
                <c:pt idx="2770">
                  <c:v>44089.502580796296</c:v>
                </c:pt>
                <c:pt idx="2771">
                  <c:v>44089.502928018519</c:v>
                </c:pt>
                <c:pt idx="2772">
                  <c:v>44089.503275240742</c:v>
                </c:pt>
                <c:pt idx="2773">
                  <c:v>44089.503622462958</c:v>
                </c:pt>
                <c:pt idx="2774">
                  <c:v>44089.503969685182</c:v>
                </c:pt>
                <c:pt idx="2775">
                  <c:v>44089.504316907405</c:v>
                </c:pt>
                <c:pt idx="2776">
                  <c:v>44089.504664129629</c:v>
                </c:pt>
                <c:pt idx="2777">
                  <c:v>44089.505011351852</c:v>
                </c:pt>
                <c:pt idx="2778">
                  <c:v>44089.505358574075</c:v>
                </c:pt>
                <c:pt idx="2779">
                  <c:v>44089.505705796291</c:v>
                </c:pt>
                <c:pt idx="2780">
                  <c:v>44089.506053018515</c:v>
                </c:pt>
                <c:pt idx="2781">
                  <c:v>44089.506400240738</c:v>
                </c:pt>
                <c:pt idx="2782">
                  <c:v>44089.506747462961</c:v>
                </c:pt>
                <c:pt idx="2783">
                  <c:v>44089.507094685185</c:v>
                </c:pt>
                <c:pt idx="2784">
                  <c:v>44089.507441907408</c:v>
                </c:pt>
                <c:pt idx="2785">
                  <c:v>44089.507789129631</c:v>
                </c:pt>
                <c:pt idx="2786">
                  <c:v>44089.508136351847</c:v>
                </c:pt>
                <c:pt idx="2787">
                  <c:v>44089.508483574071</c:v>
                </c:pt>
                <c:pt idx="2788">
                  <c:v>44089.508830796294</c:v>
                </c:pt>
                <c:pt idx="2789">
                  <c:v>44089.509178018518</c:v>
                </c:pt>
                <c:pt idx="2790">
                  <c:v>44089.509525240741</c:v>
                </c:pt>
                <c:pt idx="2791">
                  <c:v>44089.509872462964</c:v>
                </c:pt>
                <c:pt idx="2792">
                  <c:v>44089.51021968518</c:v>
                </c:pt>
                <c:pt idx="2793">
                  <c:v>44089.510566907404</c:v>
                </c:pt>
                <c:pt idx="2794">
                  <c:v>44089.510914129627</c:v>
                </c:pt>
                <c:pt idx="2795">
                  <c:v>44089.51126135185</c:v>
                </c:pt>
                <c:pt idx="2796">
                  <c:v>44089.511608574074</c:v>
                </c:pt>
                <c:pt idx="2797">
                  <c:v>44089.511955796297</c:v>
                </c:pt>
                <c:pt idx="2798">
                  <c:v>44089.51230301852</c:v>
                </c:pt>
                <c:pt idx="2799">
                  <c:v>44089.512650240737</c:v>
                </c:pt>
                <c:pt idx="2800">
                  <c:v>44089.51299746296</c:v>
                </c:pt>
                <c:pt idx="2801">
                  <c:v>44089.513344685183</c:v>
                </c:pt>
                <c:pt idx="2802">
                  <c:v>44089.513691907407</c:v>
                </c:pt>
                <c:pt idx="2803">
                  <c:v>44089.51403912963</c:v>
                </c:pt>
                <c:pt idx="2804">
                  <c:v>44089.514386351853</c:v>
                </c:pt>
                <c:pt idx="2805">
                  <c:v>44089.514733574069</c:v>
                </c:pt>
                <c:pt idx="2806">
                  <c:v>44089.515080796293</c:v>
                </c:pt>
                <c:pt idx="2807">
                  <c:v>44089.515428018516</c:v>
                </c:pt>
                <c:pt idx="2808">
                  <c:v>44089.515775240739</c:v>
                </c:pt>
                <c:pt idx="2809">
                  <c:v>44089.516122462963</c:v>
                </c:pt>
                <c:pt idx="2810">
                  <c:v>44089.516469685186</c:v>
                </c:pt>
                <c:pt idx="2811">
                  <c:v>44089.516816907402</c:v>
                </c:pt>
                <c:pt idx="2812">
                  <c:v>44089.517164129626</c:v>
                </c:pt>
                <c:pt idx="2813">
                  <c:v>44089.517511351849</c:v>
                </c:pt>
                <c:pt idx="2814">
                  <c:v>44089.517858574072</c:v>
                </c:pt>
                <c:pt idx="2815">
                  <c:v>44089.518205796296</c:v>
                </c:pt>
                <c:pt idx="2816">
                  <c:v>44089.518553018519</c:v>
                </c:pt>
                <c:pt idx="2817">
                  <c:v>44089.518900240742</c:v>
                </c:pt>
                <c:pt idx="2818">
                  <c:v>44089.519247462958</c:v>
                </c:pt>
                <c:pt idx="2819">
                  <c:v>44089.519594685182</c:v>
                </c:pt>
                <c:pt idx="2820">
                  <c:v>44089.519941907405</c:v>
                </c:pt>
                <c:pt idx="2821">
                  <c:v>44089.520289129629</c:v>
                </c:pt>
                <c:pt idx="2822">
                  <c:v>44089.520636351852</c:v>
                </c:pt>
                <c:pt idx="2823">
                  <c:v>44089.520983574075</c:v>
                </c:pt>
                <c:pt idx="2824">
                  <c:v>44089.521330796291</c:v>
                </c:pt>
                <c:pt idx="2825">
                  <c:v>44089.521678018515</c:v>
                </c:pt>
                <c:pt idx="2826">
                  <c:v>44089.522025240738</c:v>
                </c:pt>
                <c:pt idx="2827">
                  <c:v>44089.522372462961</c:v>
                </c:pt>
                <c:pt idx="2828">
                  <c:v>44089.522719685185</c:v>
                </c:pt>
                <c:pt idx="2829">
                  <c:v>44089.523066907408</c:v>
                </c:pt>
                <c:pt idx="2830">
                  <c:v>44089.523414129631</c:v>
                </c:pt>
                <c:pt idx="2831">
                  <c:v>44089.523761351847</c:v>
                </c:pt>
                <c:pt idx="2832">
                  <c:v>44089.524108574071</c:v>
                </c:pt>
                <c:pt idx="2833">
                  <c:v>44089.524455796294</c:v>
                </c:pt>
                <c:pt idx="2834">
                  <c:v>44089.524803018518</c:v>
                </c:pt>
                <c:pt idx="2835">
                  <c:v>44089.525150240741</c:v>
                </c:pt>
                <c:pt idx="2836">
                  <c:v>44089.525497462964</c:v>
                </c:pt>
                <c:pt idx="2837">
                  <c:v>44089.52584468518</c:v>
                </c:pt>
                <c:pt idx="2838">
                  <c:v>44089.526191907404</c:v>
                </c:pt>
                <c:pt idx="2839">
                  <c:v>44089.526539129627</c:v>
                </c:pt>
                <c:pt idx="2840">
                  <c:v>44089.52688635185</c:v>
                </c:pt>
                <c:pt idx="2841">
                  <c:v>44089.527233574074</c:v>
                </c:pt>
                <c:pt idx="2842">
                  <c:v>44089.527580796297</c:v>
                </c:pt>
                <c:pt idx="2843">
                  <c:v>44089.52792801852</c:v>
                </c:pt>
                <c:pt idx="2844">
                  <c:v>44089.528275240737</c:v>
                </c:pt>
                <c:pt idx="2845">
                  <c:v>44089.52862246296</c:v>
                </c:pt>
                <c:pt idx="2846">
                  <c:v>44089.528969685183</c:v>
                </c:pt>
                <c:pt idx="2847">
                  <c:v>44089.529316907407</c:v>
                </c:pt>
                <c:pt idx="2848">
                  <c:v>44089.52966412963</c:v>
                </c:pt>
                <c:pt idx="2849">
                  <c:v>44089.530011351853</c:v>
                </c:pt>
                <c:pt idx="2850">
                  <c:v>44089.530358574069</c:v>
                </c:pt>
                <c:pt idx="2851">
                  <c:v>44089.530705796293</c:v>
                </c:pt>
                <c:pt idx="2852">
                  <c:v>44089.531053018516</c:v>
                </c:pt>
                <c:pt idx="2853">
                  <c:v>44089.531400240739</c:v>
                </c:pt>
                <c:pt idx="2854">
                  <c:v>44089.531747462963</c:v>
                </c:pt>
                <c:pt idx="2855">
                  <c:v>44089.532094685186</c:v>
                </c:pt>
                <c:pt idx="2856">
                  <c:v>44089.532441907402</c:v>
                </c:pt>
                <c:pt idx="2857">
                  <c:v>44089.532789129626</c:v>
                </c:pt>
                <c:pt idx="2858">
                  <c:v>44089.533136351849</c:v>
                </c:pt>
                <c:pt idx="2859">
                  <c:v>44089.533483574072</c:v>
                </c:pt>
                <c:pt idx="2860">
                  <c:v>44089.533830796296</c:v>
                </c:pt>
                <c:pt idx="2861">
                  <c:v>44089.534178018519</c:v>
                </c:pt>
                <c:pt idx="2862">
                  <c:v>44089.534525240742</c:v>
                </c:pt>
                <c:pt idx="2863">
                  <c:v>44089.534872462958</c:v>
                </c:pt>
                <c:pt idx="2864">
                  <c:v>44089.535219685182</c:v>
                </c:pt>
                <c:pt idx="2865">
                  <c:v>44089.535566907405</c:v>
                </c:pt>
                <c:pt idx="2866">
                  <c:v>44089.535914129629</c:v>
                </c:pt>
                <c:pt idx="2867">
                  <c:v>44089.536261351852</c:v>
                </c:pt>
                <c:pt idx="2868">
                  <c:v>44089.536608574075</c:v>
                </c:pt>
                <c:pt idx="2869">
                  <c:v>44089.536955796291</c:v>
                </c:pt>
                <c:pt idx="2870">
                  <c:v>44089.537303018515</c:v>
                </c:pt>
                <c:pt idx="2871">
                  <c:v>44089.537650240738</c:v>
                </c:pt>
                <c:pt idx="2872">
                  <c:v>44089.537997462961</c:v>
                </c:pt>
                <c:pt idx="2873">
                  <c:v>44089.538344685185</c:v>
                </c:pt>
                <c:pt idx="2874">
                  <c:v>44089.538691907408</c:v>
                </c:pt>
                <c:pt idx="2875">
                  <c:v>44089.539039129631</c:v>
                </c:pt>
                <c:pt idx="2876">
                  <c:v>44089.539386351847</c:v>
                </c:pt>
                <c:pt idx="2877">
                  <c:v>44089.539733574071</c:v>
                </c:pt>
                <c:pt idx="2878">
                  <c:v>44089.540080796294</c:v>
                </c:pt>
                <c:pt idx="2879">
                  <c:v>44089.540428018518</c:v>
                </c:pt>
                <c:pt idx="2880">
                  <c:v>44089.540775240741</c:v>
                </c:pt>
                <c:pt idx="2881">
                  <c:v>44089.541122462964</c:v>
                </c:pt>
                <c:pt idx="2882">
                  <c:v>44089.54146968518</c:v>
                </c:pt>
                <c:pt idx="2883">
                  <c:v>44089.541816907404</c:v>
                </c:pt>
                <c:pt idx="2884">
                  <c:v>44089.542164129627</c:v>
                </c:pt>
                <c:pt idx="2885">
                  <c:v>44089.54251135185</c:v>
                </c:pt>
                <c:pt idx="2886">
                  <c:v>44089.542858574074</c:v>
                </c:pt>
                <c:pt idx="2887">
                  <c:v>44089.543205796297</c:v>
                </c:pt>
                <c:pt idx="2888">
                  <c:v>44089.54355301852</c:v>
                </c:pt>
                <c:pt idx="2889">
                  <c:v>44089.543900240737</c:v>
                </c:pt>
                <c:pt idx="2890">
                  <c:v>44089.54424746296</c:v>
                </c:pt>
                <c:pt idx="2891">
                  <c:v>44089.544594685183</c:v>
                </c:pt>
                <c:pt idx="2892">
                  <c:v>44089.544941907407</c:v>
                </c:pt>
                <c:pt idx="2893">
                  <c:v>44089.54528912963</c:v>
                </c:pt>
                <c:pt idx="2894">
                  <c:v>44089.545636351853</c:v>
                </c:pt>
                <c:pt idx="2895">
                  <c:v>44089.545983574069</c:v>
                </c:pt>
                <c:pt idx="2896">
                  <c:v>44089.546330796293</c:v>
                </c:pt>
                <c:pt idx="2897">
                  <c:v>44089.546678018516</c:v>
                </c:pt>
                <c:pt idx="2898">
                  <c:v>44089.547025240739</c:v>
                </c:pt>
                <c:pt idx="2899">
                  <c:v>44089.547372462963</c:v>
                </c:pt>
                <c:pt idx="2900">
                  <c:v>44089.547719685186</c:v>
                </c:pt>
                <c:pt idx="2901">
                  <c:v>44089.548066907402</c:v>
                </c:pt>
                <c:pt idx="2902">
                  <c:v>44089.548414129626</c:v>
                </c:pt>
                <c:pt idx="2903">
                  <c:v>44089.548761351849</c:v>
                </c:pt>
                <c:pt idx="2904">
                  <c:v>44089.549108574072</c:v>
                </c:pt>
                <c:pt idx="2905">
                  <c:v>44089.549455796296</c:v>
                </c:pt>
                <c:pt idx="2906">
                  <c:v>44089.549803018519</c:v>
                </c:pt>
                <c:pt idx="2907">
                  <c:v>44089.550150240742</c:v>
                </c:pt>
                <c:pt idx="2908">
                  <c:v>44089.550497462958</c:v>
                </c:pt>
                <c:pt idx="2909">
                  <c:v>44089.550844685182</c:v>
                </c:pt>
                <c:pt idx="2910">
                  <c:v>44089.551191907405</c:v>
                </c:pt>
                <c:pt idx="2911">
                  <c:v>44089.551539129629</c:v>
                </c:pt>
                <c:pt idx="2912">
                  <c:v>44089.551886351852</c:v>
                </c:pt>
                <c:pt idx="2913">
                  <c:v>44089.552233574075</c:v>
                </c:pt>
                <c:pt idx="2914">
                  <c:v>44089.552580796291</c:v>
                </c:pt>
                <c:pt idx="2915">
                  <c:v>44089.552928018515</c:v>
                </c:pt>
                <c:pt idx="2916">
                  <c:v>44089.553275240738</c:v>
                </c:pt>
                <c:pt idx="2917">
                  <c:v>44089.553622462961</c:v>
                </c:pt>
                <c:pt idx="2918">
                  <c:v>44089.553969685185</c:v>
                </c:pt>
                <c:pt idx="2919">
                  <c:v>44089.554305333331</c:v>
                </c:pt>
                <c:pt idx="2920">
                  <c:v>44089.554652555555</c:v>
                </c:pt>
                <c:pt idx="2921">
                  <c:v>44089.555011351847</c:v>
                </c:pt>
                <c:pt idx="2922">
                  <c:v>44089.555358574071</c:v>
                </c:pt>
                <c:pt idx="2923">
                  <c:v>44089.555694222217</c:v>
                </c:pt>
                <c:pt idx="2924">
                  <c:v>44089.556041444441</c:v>
                </c:pt>
                <c:pt idx="2925">
                  <c:v>44089.556388666664</c:v>
                </c:pt>
                <c:pt idx="2926">
                  <c:v>44089.556735888887</c:v>
                </c:pt>
                <c:pt idx="2927">
                  <c:v>44089.557083111111</c:v>
                </c:pt>
                <c:pt idx="2928">
                  <c:v>44089.557430333334</c:v>
                </c:pt>
                <c:pt idx="2929">
                  <c:v>44089.557777555558</c:v>
                </c:pt>
                <c:pt idx="2930">
                  <c:v>44089.558124777774</c:v>
                </c:pt>
                <c:pt idx="2931">
                  <c:v>44089.558471999997</c:v>
                </c:pt>
                <c:pt idx="2932">
                  <c:v>44089.55881922222</c:v>
                </c:pt>
                <c:pt idx="2933">
                  <c:v>44089.559166444444</c:v>
                </c:pt>
                <c:pt idx="2934">
                  <c:v>44089.559513666667</c:v>
                </c:pt>
                <c:pt idx="2935">
                  <c:v>44089.55986088889</c:v>
                </c:pt>
                <c:pt idx="2936">
                  <c:v>44089.560208111106</c:v>
                </c:pt>
                <c:pt idx="2937">
                  <c:v>44089.56055533333</c:v>
                </c:pt>
                <c:pt idx="2938">
                  <c:v>44089.560902555553</c:v>
                </c:pt>
                <c:pt idx="2939">
                  <c:v>44089.561249777777</c:v>
                </c:pt>
                <c:pt idx="2940">
                  <c:v>44089.561597</c:v>
                </c:pt>
                <c:pt idx="2941">
                  <c:v>44089.561944222223</c:v>
                </c:pt>
                <c:pt idx="2942">
                  <c:v>44089.562291444439</c:v>
                </c:pt>
                <c:pt idx="2943">
                  <c:v>44089.562638666663</c:v>
                </c:pt>
                <c:pt idx="2944">
                  <c:v>44089.562985888886</c:v>
                </c:pt>
                <c:pt idx="2945">
                  <c:v>44089.563333111109</c:v>
                </c:pt>
                <c:pt idx="2946">
                  <c:v>44089.563680333333</c:v>
                </c:pt>
                <c:pt idx="2947">
                  <c:v>44089.564027555556</c:v>
                </c:pt>
                <c:pt idx="2948">
                  <c:v>44089.564374777779</c:v>
                </c:pt>
                <c:pt idx="2949">
                  <c:v>44089.564721999996</c:v>
                </c:pt>
                <c:pt idx="2950">
                  <c:v>44089.565069222219</c:v>
                </c:pt>
                <c:pt idx="2951">
                  <c:v>44089.565416444442</c:v>
                </c:pt>
                <c:pt idx="2952">
                  <c:v>44089.565763666666</c:v>
                </c:pt>
                <c:pt idx="2953">
                  <c:v>44089.566110888889</c:v>
                </c:pt>
                <c:pt idx="2954">
                  <c:v>44089.566458111112</c:v>
                </c:pt>
                <c:pt idx="2955">
                  <c:v>44089.566805333328</c:v>
                </c:pt>
                <c:pt idx="2956">
                  <c:v>44089.567152555552</c:v>
                </c:pt>
                <c:pt idx="2957">
                  <c:v>44089.567499777775</c:v>
                </c:pt>
                <c:pt idx="2958">
                  <c:v>44089.567846999998</c:v>
                </c:pt>
                <c:pt idx="2959">
                  <c:v>44089.568194222222</c:v>
                </c:pt>
                <c:pt idx="2960">
                  <c:v>44089.568541444445</c:v>
                </c:pt>
                <c:pt idx="2961">
                  <c:v>44089.568888666668</c:v>
                </c:pt>
                <c:pt idx="2962">
                  <c:v>44089.569235888885</c:v>
                </c:pt>
                <c:pt idx="2963">
                  <c:v>44089.569583111108</c:v>
                </c:pt>
                <c:pt idx="2964">
                  <c:v>44089.569930333331</c:v>
                </c:pt>
                <c:pt idx="2965">
                  <c:v>44089.570277555555</c:v>
                </c:pt>
                <c:pt idx="2966">
                  <c:v>44089.570624777778</c:v>
                </c:pt>
                <c:pt idx="2967">
                  <c:v>44089.570972000001</c:v>
                </c:pt>
                <c:pt idx="2968">
                  <c:v>44089.571319222217</c:v>
                </c:pt>
                <c:pt idx="2969">
                  <c:v>44089.571666444441</c:v>
                </c:pt>
                <c:pt idx="2970">
                  <c:v>44089.572013666664</c:v>
                </c:pt>
                <c:pt idx="2971">
                  <c:v>44089.572360888887</c:v>
                </c:pt>
                <c:pt idx="2972">
                  <c:v>44089.572708111111</c:v>
                </c:pt>
                <c:pt idx="2973">
                  <c:v>44089.573055333334</c:v>
                </c:pt>
                <c:pt idx="2974">
                  <c:v>44089.573402555558</c:v>
                </c:pt>
                <c:pt idx="2975">
                  <c:v>44089.573749777774</c:v>
                </c:pt>
                <c:pt idx="2976">
                  <c:v>44089.574096999997</c:v>
                </c:pt>
                <c:pt idx="2977">
                  <c:v>44089.57444422222</c:v>
                </c:pt>
                <c:pt idx="2978">
                  <c:v>44089.574791444444</c:v>
                </c:pt>
                <c:pt idx="2979">
                  <c:v>44089.575138666667</c:v>
                </c:pt>
                <c:pt idx="2980">
                  <c:v>44089.57548588889</c:v>
                </c:pt>
                <c:pt idx="2981">
                  <c:v>44089.575833111106</c:v>
                </c:pt>
                <c:pt idx="2982">
                  <c:v>44089.57618033333</c:v>
                </c:pt>
                <c:pt idx="2983">
                  <c:v>44089.576527555553</c:v>
                </c:pt>
                <c:pt idx="2984">
                  <c:v>44089.576874777777</c:v>
                </c:pt>
                <c:pt idx="2985">
                  <c:v>44089.577222</c:v>
                </c:pt>
                <c:pt idx="2986">
                  <c:v>44089.577569222223</c:v>
                </c:pt>
                <c:pt idx="2987">
                  <c:v>44089.577916444439</c:v>
                </c:pt>
                <c:pt idx="2988">
                  <c:v>44089.578263666663</c:v>
                </c:pt>
                <c:pt idx="2989">
                  <c:v>44089.578610888886</c:v>
                </c:pt>
                <c:pt idx="2990">
                  <c:v>44089.578958111109</c:v>
                </c:pt>
                <c:pt idx="2991">
                  <c:v>44089.579305333333</c:v>
                </c:pt>
                <c:pt idx="2992">
                  <c:v>44089.579652555556</c:v>
                </c:pt>
                <c:pt idx="2993">
                  <c:v>44089.579999777779</c:v>
                </c:pt>
                <c:pt idx="2994">
                  <c:v>44089.580346999996</c:v>
                </c:pt>
                <c:pt idx="2995">
                  <c:v>44089.580694222219</c:v>
                </c:pt>
                <c:pt idx="2996">
                  <c:v>44089.581041444442</c:v>
                </c:pt>
                <c:pt idx="2997">
                  <c:v>44089.581388666666</c:v>
                </c:pt>
                <c:pt idx="2998">
                  <c:v>44089.581735888889</c:v>
                </c:pt>
                <c:pt idx="2999">
                  <c:v>44089.582083111112</c:v>
                </c:pt>
                <c:pt idx="3000">
                  <c:v>44089.582430333328</c:v>
                </c:pt>
                <c:pt idx="3001">
                  <c:v>44089.582777555552</c:v>
                </c:pt>
                <c:pt idx="3002">
                  <c:v>44089.583124777775</c:v>
                </c:pt>
                <c:pt idx="3003">
                  <c:v>44089.583471999998</c:v>
                </c:pt>
                <c:pt idx="3004">
                  <c:v>44089.583819222222</c:v>
                </c:pt>
                <c:pt idx="3005">
                  <c:v>44089.584166444445</c:v>
                </c:pt>
                <c:pt idx="3006">
                  <c:v>44089.584513666668</c:v>
                </c:pt>
                <c:pt idx="3007">
                  <c:v>44089.584860888885</c:v>
                </c:pt>
                <c:pt idx="3008">
                  <c:v>44089.585208111108</c:v>
                </c:pt>
                <c:pt idx="3009">
                  <c:v>44089.585555333331</c:v>
                </c:pt>
                <c:pt idx="3010">
                  <c:v>44089.585902555555</c:v>
                </c:pt>
                <c:pt idx="3011">
                  <c:v>44089.586249777778</c:v>
                </c:pt>
                <c:pt idx="3012">
                  <c:v>44089.586597000001</c:v>
                </c:pt>
                <c:pt idx="3013">
                  <c:v>44089.586944222217</c:v>
                </c:pt>
                <c:pt idx="3014">
                  <c:v>44089.587291444441</c:v>
                </c:pt>
                <c:pt idx="3015">
                  <c:v>44089.587638666664</c:v>
                </c:pt>
                <c:pt idx="3016">
                  <c:v>44089.587985888887</c:v>
                </c:pt>
                <c:pt idx="3017">
                  <c:v>44089.588333111111</c:v>
                </c:pt>
                <c:pt idx="3018">
                  <c:v>44089.588680333334</c:v>
                </c:pt>
                <c:pt idx="3019">
                  <c:v>44089.589027555558</c:v>
                </c:pt>
                <c:pt idx="3020">
                  <c:v>44089.589374777774</c:v>
                </c:pt>
                <c:pt idx="3021">
                  <c:v>44089.589721999997</c:v>
                </c:pt>
                <c:pt idx="3022">
                  <c:v>44089.59006922222</c:v>
                </c:pt>
                <c:pt idx="3023">
                  <c:v>44089.590416444444</c:v>
                </c:pt>
                <c:pt idx="3024">
                  <c:v>44089.590763666667</c:v>
                </c:pt>
                <c:pt idx="3025">
                  <c:v>44089.59111088889</c:v>
                </c:pt>
                <c:pt idx="3026">
                  <c:v>44089.591458111106</c:v>
                </c:pt>
                <c:pt idx="3027">
                  <c:v>44089.59180533333</c:v>
                </c:pt>
                <c:pt idx="3028">
                  <c:v>44089.592152555553</c:v>
                </c:pt>
                <c:pt idx="3029">
                  <c:v>44089.592499777777</c:v>
                </c:pt>
                <c:pt idx="3030">
                  <c:v>44089.592847</c:v>
                </c:pt>
                <c:pt idx="3031">
                  <c:v>44089.593194222223</c:v>
                </c:pt>
                <c:pt idx="3032">
                  <c:v>44089.593541444439</c:v>
                </c:pt>
                <c:pt idx="3033">
                  <c:v>44089.593888666663</c:v>
                </c:pt>
                <c:pt idx="3034">
                  <c:v>44089.594235888886</c:v>
                </c:pt>
                <c:pt idx="3035">
                  <c:v>44089.594583111109</c:v>
                </c:pt>
                <c:pt idx="3036">
                  <c:v>44089.594930333333</c:v>
                </c:pt>
                <c:pt idx="3037">
                  <c:v>44089.595277555556</c:v>
                </c:pt>
                <c:pt idx="3038">
                  <c:v>44089.595624777779</c:v>
                </c:pt>
                <c:pt idx="3039">
                  <c:v>44089.595971999996</c:v>
                </c:pt>
                <c:pt idx="3040">
                  <c:v>44089.596319222219</c:v>
                </c:pt>
                <c:pt idx="3041">
                  <c:v>44089.596666444442</c:v>
                </c:pt>
                <c:pt idx="3042">
                  <c:v>44089.597013666666</c:v>
                </c:pt>
                <c:pt idx="3043">
                  <c:v>44089.597360888889</c:v>
                </c:pt>
                <c:pt idx="3044">
                  <c:v>44089.597708111112</c:v>
                </c:pt>
                <c:pt idx="3045">
                  <c:v>44089.598055333328</c:v>
                </c:pt>
                <c:pt idx="3046">
                  <c:v>44089.598402555552</c:v>
                </c:pt>
                <c:pt idx="3047">
                  <c:v>44089.598749777775</c:v>
                </c:pt>
                <c:pt idx="3048">
                  <c:v>44089.599096999998</c:v>
                </c:pt>
                <c:pt idx="3049">
                  <c:v>44089.599444222222</c:v>
                </c:pt>
                <c:pt idx="3050">
                  <c:v>44089.599791444445</c:v>
                </c:pt>
                <c:pt idx="3051">
                  <c:v>44089.600138666668</c:v>
                </c:pt>
                <c:pt idx="3052">
                  <c:v>44089.600485888885</c:v>
                </c:pt>
                <c:pt idx="3053">
                  <c:v>44089.600833111108</c:v>
                </c:pt>
                <c:pt idx="3054">
                  <c:v>44089.601180333331</c:v>
                </c:pt>
                <c:pt idx="3055">
                  <c:v>44089.601527555555</c:v>
                </c:pt>
                <c:pt idx="3056">
                  <c:v>44089.601874777778</c:v>
                </c:pt>
                <c:pt idx="3057">
                  <c:v>44089.602222000001</c:v>
                </c:pt>
                <c:pt idx="3058">
                  <c:v>44089.602569222217</c:v>
                </c:pt>
                <c:pt idx="3059">
                  <c:v>44089.602916444441</c:v>
                </c:pt>
                <c:pt idx="3060">
                  <c:v>44089.603263666664</c:v>
                </c:pt>
                <c:pt idx="3061">
                  <c:v>44089.603610888887</c:v>
                </c:pt>
                <c:pt idx="3062">
                  <c:v>44089.603958111111</c:v>
                </c:pt>
                <c:pt idx="3063">
                  <c:v>44089.604305333334</c:v>
                </c:pt>
                <c:pt idx="3064">
                  <c:v>44089.604652555558</c:v>
                </c:pt>
                <c:pt idx="3065">
                  <c:v>44089.604999777774</c:v>
                </c:pt>
                <c:pt idx="3066">
                  <c:v>44089.605346999997</c:v>
                </c:pt>
                <c:pt idx="3067">
                  <c:v>44089.60569422222</c:v>
                </c:pt>
                <c:pt idx="3068">
                  <c:v>44089.606041444444</c:v>
                </c:pt>
                <c:pt idx="3069">
                  <c:v>44089.606388666667</c:v>
                </c:pt>
                <c:pt idx="3070">
                  <c:v>44089.60673588889</c:v>
                </c:pt>
                <c:pt idx="3071">
                  <c:v>44089.607083111106</c:v>
                </c:pt>
                <c:pt idx="3072">
                  <c:v>44089.60743033333</c:v>
                </c:pt>
                <c:pt idx="3073">
                  <c:v>44089.607777555553</c:v>
                </c:pt>
                <c:pt idx="3074">
                  <c:v>44089.608124777777</c:v>
                </c:pt>
                <c:pt idx="3075">
                  <c:v>44089.608472</c:v>
                </c:pt>
                <c:pt idx="3076">
                  <c:v>44089.608819222223</c:v>
                </c:pt>
                <c:pt idx="3077">
                  <c:v>44089.609166444439</c:v>
                </c:pt>
                <c:pt idx="3078">
                  <c:v>44089.609513666663</c:v>
                </c:pt>
                <c:pt idx="3079">
                  <c:v>44089.609860888886</c:v>
                </c:pt>
                <c:pt idx="3080">
                  <c:v>44089.610208111109</c:v>
                </c:pt>
                <c:pt idx="3081">
                  <c:v>44089.610555333333</c:v>
                </c:pt>
                <c:pt idx="3082">
                  <c:v>44089.610902555556</c:v>
                </c:pt>
                <c:pt idx="3083">
                  <c:v>44089.611249777779</c:v>
                </c:pt>
                <c:pt idx="3084">
                  <c:v>44089.611596999996</c:v>
                </c:pt>
                <c:pt idx="3085">
                  <c:v>44089.611944222219</c:v>
                </c:pt>
                <c:pt idx="3086">
                  <c:v>44089.612291444442</c:v>
                </c:pt>
                <c:pt idx="3087">
                  <c:v>44089.612638666666</c:v>
                </c:pt>
                <c:pt idx="3088">
                  <c:v>44089.612985888889</c:v>
                </c:pt>
                <c:pt idx="3089">
                  <c:v>44089.613333111112</c:v>
                </c:pt>
                <c:pt idx="3090">
                  <c:v>44089.613680333328</c:v>
                </c:pt>
                <c:pt idx="3091">
                  <c:v>44089.614027555552</c:v>
                </c:pt>
                <c:pt idx="3092">
                  <c:v>44089.614374777775</c:v>
                </c:pt>
                <c:pt idx="3093">
                  <c:v>44089.614721999998</c:v>
                </c:pt>
                <c:pt idx="3094">
                  <c:v>44089.615069222222</c:v>
                </c:pt>
                <c:pt idx="3095">
                  <c:v>44089.615416444445</c:v>
                </c:pt>
                <c:pt idx="3096">
                  <c:v>44089.615763666668</c:v>
                </c:pt>
                <c:pt idx="3097">
                  <c:v>44089.616110888885</c:v>
                </c:pt>
                <c:pt idx="3098">
                  <c:v>44089.616458111108</c:v>
                </c:pt>
                <c:pt idx="3099">
                  <c:v>44089.616805333331</c:v>
                </c:pt>
                <c:pt idx="3100">
                  <c:v>44089.617152555555</c:v>
                </c:pt>
                <c:pt idx="3101">
                  <c:v>44089.617499777778</c:v>
                </c:pt>
                <c:pt idx="3102">
                  <c:v>44089.617847000001</c:v>
                </c:pt>
                <c:pt idx="3103">
                  <c:v>44089.618194222217</c:v>
                </c:pt>
                <c:pt idx="3104">
                  <c:v>44089.618541444441</c:v>
                </c:pt>
                <c:pt idx="3105">
                  <c:v>44089.618888666664</c:v>
                </c:pt>
                <c:pt idx="3106">
                  <c:v>44089.619235888887</c:v>
                </c:pt>
                <c:pt idx="3107">
                  <c:v>44089.619583111111</c:v>
                </c:pt>
                <c:pt idx="3108">
                  <c:v>44089.619930333334</c:v>
                </c:pt>
                <c:pt idx="3109">
                  <c:v>44089.620277555558</c:v>
                </c:pt>
                <c:pt idx="3110">
                  <c:v>44089.620624777774</c:v>
                </c:pt>
                <c:pt idx="3111">
                  <c:v>44089.620971999997</c:v>
                </c:pt>
                <c:pt idx="3112">
                  <c:v>44089.62131922222</c:v>
                </c:pt>
                <c:pt idx="3113">
                  <c:v>44089.621666444444</c:v>
                </c:pt>
                <c:pt idx="3114">
                  <c:v>44089.622013666667</c:v>
                </c:pt>
                <c:pt idx="3115">
                  <c:v>44089.62236088889</c:v>
                </c:pt>
                <c:pt idx="3116">
                  <c:v>44089.622708111106</c:v>
                </c:pt>
                <c:pt idx="3117">
                  <c:v>44089.62305533333</c:v>
                </c:pt>
                <c:pt idx="3118">
                  <c:v>44089.623402555553</c:v>
                </c:pt>
                <c:pt idx="3119">
                  <c:v>44089.623749777777</c:v>
                </c:pt>
                <c:pt idx="3120">
                  <c:v>44089.624097</c:v>
                </c:pt>
                <c:pt idx="3121">
                  <c:v>44089.624444222223</c:v>
                </c:pt>
                <c:pt idx="3122">
                  <c:v>44089.624791444439</c:v>
                </c:pt>
                <c:pt idx="3123">
                  <c:v>44089.625138666663</c:v>
                </c:pt>
                <c:pt idx="3124">
                  <c:v>44089.625485888886</c:v>
                </c:pt>
                <c:pt idx="3125">
                  <c:v>44089.625833111109</c:v>
                </c:pt>
                <c:pt idx="3126">
                  <c:v>44089.626180333333</c:v>
                </c:pt>
                <c:pt idx="3127">
                  <c:v>44089.626527555556</c:v>
                </c:pt>
                <c:pt idx="3128">
                  <c:v>44089.626874777779</c:v>
                </c:pt>
                <c:pt idx="3129">
                  <c:v>44089.627221999996</c:v>
                </c:pt>
                <c:pt idx="3130">
                  <c:v>44089.627569222219</c:v>
                </c:pt>
                <c:pt idx="3131">
                  <c:v>44089.627916444442</c:v>
                </c:pt>
                <c:pt idx="3132">
                  <c:v>44089.628263666666</c:v>
                </c:pt>
                <c:pt idx="3133">
                  <c:v>44089.628610888889</c:v>
                </c:pt>
                <c:pt idx="3134">
                  <c:v>44089.628958111112</c:v>
                </c:pt>
                <c:pt idx="3135">
                  <c:v>44089.629305333328</c:v>
                </c:pt>
                <c:pt idx="3136">
                  <c:v>44089.629652555552</c:v>
                </c:pt>
                <c:pt idx="3137">
                  <c:v>44089.629999777775</c:v>
                </c:pt>
                <c:pt idx="3138">
                  <c:v>44089.630346999998</c:v>
                </c:pt>
                <c:pt idx="3139">
                  <c:v>44089.630694222222</c:v>
                </c:pt>
                <c:pt idx="3140">
                  <c:v>44089.631041444445</c:v>
                </c:pt>
                <c:pt idx="3141">
                  <c:v>44089.631388666668</c:v>
                </c:pt>
                <c:pt idx="3142">
                  <c:v>44089.631735888885</c:v>
                </c:pt>
                <c:pt idx="3143">
                  <c:v>44089.632083111108</c:v>
                </c:pt>
                <c:pt idx="3144">
                  <c:v>44089.632430333331</c:v>
                </c:pt>
                <c:pt idx="3145">
                  <c:v>44089.632777555555</c:v>
                </c:pt>
                <c:pt idx="3146">
                  <c:v>44089.633124777778</c:v>
                </c:pt>
                <c:pt idx="3147">
                  <c:v>44089.633472000001</c:v>
                </c:pt>
                <c:pt idx="3148">
                  <c:v>44089.633819222217</c:v>
                </c:pt>
                <c:pt idx="3149">
                  <c:v>44089.634166444441</c:v>
                </c:pt>
                <c:pt idx="3150">
                  <c:v>44089.634513666664</c:v>
                </c:pt>
                <c:pt idx="3151">
                  <c:v>44089.634860888887</c:v>
                </c:pt>
                <c:pt idx="3152">
                  <c:v>44089.635208111111</c:v>
                </c:pt>
                <c:pt idx="3153">
                  <c:v>44089.635555333334</c:v>
                </c:pt>
                <c:pt idx="3154">
                  <c:v>44089.635902555558</c:v>
                </c:pt>
                <c:pt idx="3155">
                  <c:v>44089.636249777774</c:v>
                </c:pt>
                <c:pt idx="3156">
                  <c:v>44089.636596999997</c:v>
                </c:pt>
                <c:pt idx="3157">
                  <c:v>44089.63694422222</c:v>
                </c:pt>
                <c:pt idx="3158">
                  <c:v>44089.637291444444</c:v>
                </c:pt>
                <c:pt idx="3159">
                  <c:v>44089.637638666667</c:v>
                </c:pt>
                <c:pt idx="3160">
                  <c:v>44089.63798588889</c:v>
                </c:pt>
                <c:pt idx="3161">
                  <c:v>44089.638333111106</c:v>
                </c:pt>
                <c:pt idx="3162">
                  <c:v>44089.63868033333</c:v>
                </c:pt>
                <c:pt idx="3163">
                  <c:v>44089.639027555553</c:v>
                </c:pt>
                <c:pt idx="3164">
                  <c:v>44089.639374777777</c:v>
                </c:pt>
                <c:pt idx="3165">
                  <c:v>44089.639722</c:v>
                </c:pt>
                <c:pt idx="3166">
                  <c:v>44089.640069222223</c:v>
                </c:pt>
                <c:pt idx="3167">
                  <c:v>44089.640416444439</c:v>
                </c:pt>
                <c:pt idx="3168">
                  <c:v>44089.640763666663</c:v>
                </c:pt>
                <c:pt idx="3169">
                  <c:v>44089.641110888886</c:v>
                </c:pt>
                <c:pt idx="3170">
                  <c:v>44089.641458111109</c:v>
                </c:pt>
                <c:pt idx="3171">
                  <c:v>44089.641805333333</c:v>
                </c:pt>
                <c:pt idx="3172">
                  <c:v>44089.642152555556</c:v>
                </c:pt>
                <c:pt idx="3173">
                  <c:v>44089.642499777779</c:v>
                </c:pt>
                <c:pt idx="3174">
                  <c:v>44089.642846999996</c:v>
                </c:pt>
                <c:pt idx="3175">
                  <c:v>44089.643194222219</c:v>
                </c:pt>
                <c:pt idx="3176">
                  <c:v>44089.643541444442</c:v>
                </c:pt>
                <c:pt idx="3177">
                  <c:v>44089.643888666666</c:v>
                </c:pt>
                <c:pt idx="3178">
                  <c:v>44089.644235888889</c:v>
                </c:pt>
                <c:pt idx="3179">
                  <c:v>44089.644583111112</c:v>
                </c:pt>
                <c:pt idx="3180">
                  <c:v>44089.644930333328</c:v>
                </c:pt>
                <c:pt idx="3181">
                  <c:v>44089.645277555552</c:v>
                </c:pt>
                <c:pt idx="3182">
                  <c:v>44089.645624777775</c:v>
                </c:pt>
                <c:pt idx="3183">
                  <c:v>44089.645971999998</c:v>
                </c:pt>
                <c:pt idx="3184">
                  <c:v>44089.646319222222</c:v>
                </c:pt>
                <c:pt idx="3185">
                  <c:v>44089.646666444445</c:v>
                </c:pt>
                <c:pt idx="3186">
                  <c:v>44089.647013666668</c:v>
                </c:pt>
                <c:pt idx="3187">
                  <c:v>44089.647360888885</c:v>
                </c:pt>
                <c:pt idx="3188">
                  <c:v>44089.647708111108</c:v>
                </c:pt>
                <c:pt idx="3189">
                  <c:v>44089.648055333331</c:v>
                </c:pt>
                <c:pt idx="3190">
                  <c:v>44089.648390981478</c:v>
                </c:pt>
                <c:pt idx="3191">
                  <c:v>44089.648738203701</c:v>
                </c:pt>
                <c:pt idx="3192">
                  <c:v>44089.649085425925</c:v>
                </c:pt>
                <c:pt idx="3193">
                  <c:v>44089.649432648148</c:v>
                </c:pt>
                <c:pt idx="3194">
                  <c:v>44089.649779870371</c:v>
                </c:pt>
                <c:pt idx="3195">
                  <c:v>44089.650127092595</c:v>
                </c:pt>
                <c:pt idx="3196">
                  <c:v>44089.650474314811</c:v>
                </c:pt>
                <c:pt idx="3197">
                  <c:v>44089.650821537034</c:v>
                </c:pt>
                <c:pt idx="3198">
                  <c:v>44089.651168759257</c:v>
                </c:pt>
                <c:pt idx="3199">
                  <c:v>44089.651515981481</c:v>
                </c:pt>
                <c:pt idx="3200">
                  <c:v>44089.651863203704</c:v>
                </c:pt>
                <c:pt idx="3201">
                  <c:v>44089.652210425927</c:v>
                </c:pt>
                <c:pt idx="3202">
                  <c:v>44089.652557648144</c:v>
                </c:pt>
                <c:pt idx="3203">
                  <c:v>44089.652904870367</c:v>
                </c:pt>
                <c:pt idx="3204">
                  <c:v>44089.65325209259</c:v>
                </c:pt>
                <c:pt idx="3205">
                  <c:v>44089.653599314814</c:v>
                </c:pt>
                <c:pt idx="3206">
                  <c:v>44089.653946537037</c:v>
                </c:pt>
                <c:pt idx="3207">
                  <c:v>44089.65429375926</c:v>
                </c:pt>
                <c:pt idx="3208">
                  <c:v>44089.654640981476</c:v>
                </c:pt>
                <c:pt idx="3209">
                  <c:v>44089.6549882037</c:v>
                </c:pt>
                <c:pt idx="3210">
                  <c:v>44089.655335425923</c:v>
                </c:pt>
                <c:pt idx="3211">
                  <c:v>44089.655682648146</c:v>
                </c:pt>
                <c:pt idx="3212">
                  <c:v>44089.65602987037</c:v>
                </c:pt>
                <c:pt idx="3213">
                  <c:v>44089.656377092593</c:v>
                </c:pt>
                <c:pt idx="3214">
                  <c:v>44089.656724314817</c:v>
                </c:pt>
                <c:pt idx="3215">
                  <c:v>44089.657071537033</c:v>
                </c:pt>
                <c:pt idx="3216">
                  <c:v>44089.657418759256</c:v>
                </c:pt>
                <c:pt idx="3217">
                  <c:v>44089.657765981479</c:v>
                </c:pt>
                <c:pt idx="3218">
                  <c:v>44089.658113203703</c:v>
                </c:pt>
                <c:pt idx="3219">
                  <c:v>44089.658460425926</c:v>
                </c:pt>
                <c:pt idx="3220">
                  <c:v>44089.658807648149</c:v>
                </c:pt>
                <c:pt idx="3221">
                  <c:v>44089.659154870365</c:v>
                </c:pt>
                <c:pt idx="3222">
                  <c:v>44089.659502092589</c:v>
                </c:pt>
                <c:pt idx="3223">
                  <c:v>44089.659849314812</c:v>
                </c:pt>
                <c:pt idx="3224">
                  <c:v>44089.660196537036</c:v>
                </c:pt>
                <c:pt idx="3225">
                  <c:v>44089.660543759259</c:v>
                </c:pt>
                <c:pt idx="3226">
                  <c:v>44089.660890981482</c:v>
                </c:pt>
                <c:pt idx="3227">
                  <c:v>44089.661238203706</c:v>
                </c:pt>
                <c:pt idx="3228">
                  <c:v>44089.661585425922</c:v>
                </c:pt>
                <c:pt idx="3229">
                  <c:v>44089.661932648145</c:v>
                </c:pt>
                <c:pt idx="3230">
                  <c:v>44089.662279870368</c:v>
                </c:pt>
                <c:pt idx="3231">
                  <c:v>44089.662627092592</c:v>
                </c:pt>
                <c:pt idx="3232">
                  <c:v>44089.662974314815</c:v>
                </c:pt>
                <c:pt idx="3233">
                  <c:v>44089.663321537038</c:v>
                </c:pt>
                <c:pt idx="3234">
                  <c:v>44089.663668759255</c:v>
                </c:pt>
                <c:pt idx="3235">
                  <c:v>44089.664015981478</c:v>
                </c:pt>
                <c:pt idx="3236">
                  <c:v>44089.664363203701</c:v>
                </c:pt>
                <c:pt idx="3237">
                  <c:v>44089.664710425925</c:v>
                </c:pt>
                <c:pt idx="3238">
                  <c:v>44089.665057648148</c:v>
                </c:pt>
                <c:pt idx="3239">
                  <c:v>44089.665404870371</c:v>
                </c:pt>
                <c:pt idx="3240">
                  <c:v>44089.665752092595</c:v>
                </c:pt>
                <c:pt idx="3241">
                  <c:v>44089.666099314811</c:v>
                </c:pt>
                <c:pt idx="3242">
                  <c:v>44089.666446537034</c:v>
                </c:pt>
                <c:pt idx="3243">
                  <c:v>44089.666793759257</c:v>
                </c:pt>
                <c:pt idx="3244">
                  <c:v>44089.667140981481</c:v>
                </c:pt>
                <c:pt idx="3245">
                  <c:v>44089.667488203704</c:v>
                </c:pt>
                <c:pt idx="3246">
                  <c:v>44089.667835425927</c:v>
                </c:pt>
                <c:pt idx="3247">
                  <c:v>44089.668182648144</c:v>
                </c:pt>
                <c:pt idx="3248">
                  <c:v>44089.668529870367</c:v>
                </c:pt>
                <c:pt idx="3249">
                  <c:v>44089.66887709259</c:v>
                </c:pt>
                <c:pt idx="3250">
                  <c:v>44089.669224314814</c:v>
                </c:pt>
                <c:pt idx="3251">
                  <c:v>44089.669571537037</c:v>
                </c:pt>
                <c:pt idx="3252">
                  <c:v>44089.66991875926</c:v>
                </c:pt>
                <c:pt idx="3253">
                  <c:v>44089.670265981476</c:v>
                </c:pt>
                <c:pt idx="3254">
                  <c:v>44089.6706132037</c:v>
                </c:pt>
                <c:pt idx="3255">
                  <c:v>44089.670960425923</c:v>
                </c:pt>
                <c:pt idx="3256">
                  <c:v>44089.671307648146</c:v>
                </c:pt>
                <c:pt idx="3257">
                  <c:v>44089.67165487037</c:v>
                </c:pt>
                <c:pt idx="3258">
                  <c:v>44089.672002092593</c:v>
                </c:pt>
                <c:pt idx="3259">
                  <c:v>44089.672349314817</c:v>
                </c:pt>
                <c:pt idx="3260">
                  <c:v>44089.672696537033</c:v>
                </c:pt>
                <c:pt idx="3261">
                  <c:v>44089.673043759256</c:v>
                </c:pt>
                <c:pt idx="3262">
                  <c:v>44089.673390981479</c:v>
                </c:pt>
                <c:pt idx="3263">
                  <c:v>44089.673738203703</c:v>
                </c:pt>
                <c:pt idx="3264">
                  <c:v>44089.674085425926</c:v>
                </c:pt>
                <c:pt idx="3265">
                  <c:v>44089.674432648149</c:v>
                </c:pt>
                <c:pt idx="3266">
                  <c:v>44089.674779870365</c:v>
                </c:pt>
                <c:pt idx="3267">
                  <c:v>44089.675127092589</c:v>
                </c:pt>
                <c:pt idx="3268">
                  <c:v>44089.675474314812</c:v>
                </c:pt>
                <c:pt idx="3269">
                  <c:v>44089.675821537036</c:v>
                </c:pt>
                <c:pt idx="3270">
                  <c:v>44089.676168759259</c:v>
                </c:pt>
                <c:pt idx="3271">
                  <c:v>44089.676515981482</c:v>
                </c:pt>
                <c:pt idx="3272">
                  <c:v>44089.676863203706</c:v>
                </c:pt>
                <c:pt idx="3273">
                  <c:v>44089.677210425922</c:v>
                </c:pt>
                <c:pt idx="3274">
                  <c:v>44089.677557648145</c:v>
                </c:pt>
                <c:pt idx="3275">
                  <c:v>44089.677904870368</c:v>
                </c:pt>
                <c:pt idx="3276">
                  <c:v>44089.678252092592</c:v>
                </c:pt>
                <c:pt idx="3277">
                  <c:v>44089.678599314815</c:v>
                </c:pt>
                <c:pt idx="3278">
                  <c:v>44089.678946537038</c:v>
                </c:pt>
                <c:pt idx="3279">
                  <c:v>44089.679293759255</c:v>
                </c:pt>
                <c:pt idx="3280">
                  <c:v>44089.679640981478</c:v>
                </c:pt>
                <c:pt idx="3281">
                  <c:v>44089.679988203701</c:v>
                </c:pt>
                <c:pt idx="3282">
                  <c:v>44089.680335425925</c:v>
                </c:pt>
                <c:pt idx="3283">
                  <c:v>44089.680682648148</c:v>
                </c:pt>
                <c:pt idx="3284">
                  <c:v>44089.681029870371</c:v>
                </c:pt>
                <c:pt idx="3285">
                  <c:v>44089.681377092595</c:v>
                </c:pt>
                <c:pt idx="3286">
                  <c:v>44089.681724314811</c:v>
                </c:pt>
                <c:pt idx="3287">
                  <c:v>44089.682071537034</c:v>
                </c:pt>
                <c:pt idx="3288">
                  <c:v>44089.682418759257</c:v>
                </c:pt>
                <c:pt idx="3289">
                  <c:v>44089.682765981481</c:v>
                </c:pt>
                <c:pt idx="3290">
                  <c:v>44089.683113203704</c:v>
                </c:pt>
                <c:pt idx="3291">
                  <c:v>44089.683460425927</c:v>
                </c:pt>
                <c:pt idx="3292">
                  <c:v>44089.683807648144</c:v>
                </c:pt>
                <c:pt idx="3293">
                  <c:v>44089.684154870367</c:v>
                </c:pt>
                <c:pt idx="3294">
                  <c:v>44089.68450209259</c:v>
                </c:pt>
                <c:pt idx="3295">
                  <c:v>44089.684849314814</c:v>
                </c:pt>
                <c:pt idx="3296">
                  <c:v>44089.685196537037</c:v>
                </c:pt>
                <c:pt idx="3297">
                  <c:v>44089.68554375926</c:v>
                </c:pt>
                <c:pt idx="3298">
                  <c:v>44089.685890981476</c:v>
                </c:pt>
                <c:pt idx="3299">
                  <c:v>44089.6862382037</c:v>
                </c:pt>
                <c:pt idx="3300">
                  <c:v>44089.686585425923</c:v>
                </c:pt>
                <c:pt idx="3301">
                  <c:v>44089.686932648146</c:v>
                </c:pt>
                <c:pt idx="3302">
                  <c:v>44089.68727987037</c:v>
                </c:pt>
                <c:pt idx="3303">
                  <c:v>44089.687627092593</c:v>
                </c:pt>
                <c:pt idx="3304">
                  <c:v>44089.687974314817</c:v>
                </c:pt>
                <c:pt idx="3305">
                  <c:v>44089.688321537033</c:v>
                </c:pt>
                <c:pt idx="3306">
                  <c:v>44089.688668759256</c:v>
                </c:pt>
                <c:pt idx="3307">
                  <c:v>44089.689015981479</c:v>
                </c:pt>
                <c:pt idx="3308">
                  <c:v>44089.689363203703</c:v>
                </c:pt>
                <c:pt idx="3309">
                  <c:v>44089.689710425926</c:v>
                </c:pt>
                <c:pt idx="3310">
                  <c:v>44089.690057648149</c:v>
                </c:pt>
                <c:pt idx="3311">
                  <c:v>44089.690404870365</c:v>
                </c:pt>
                <c:pt idx="3312">
                  <c:v>44089.690752092589</c:v>
                </c:pt>
                <c:pt idx="3313">
                  <c:v>44089.691099314812</c:v>
                </c:pt>
                <c:pt idx="3314">
                  <c:v>44089.691446537036</c:v>
                </c:pt>
                <c:pt idx="3315">
                  <c:v>44089.691793759259</c:v>
                </c:pt>
                <c:pt idx="3316">
                  <c:v>44089.692140981482</c:v>
                </c:pt>
                <c:pt idx="3317">
                  <c:v>44089.692488203706</c:v>
                </c:pt>
                <c:pt idx="3318">
                  <c:v>44089.692835425922</c:v>
                </c:pt>
                <c:pt idx="3319">
                  <c:v>44089.693182648145</c:v>
                </c:pt>
                <c:pt idx="3320">
                  <c:v>44089.693529870368</c:v>
                </c:pt>
                <c:pt idx="3321">
                  <c:v>44089.693877092592</c:v>
                </c:pt>
                <c:pt idx="3322">
                  <c:v>44089.694224314815</c:v>
                </c:pt>
                <c:pt idx="3323">
                  <c:v>44089.694571537038</c:v>
                </c:pt>
                <c:pt idx="3324">
                  <c:v>44089.694918759255</c:v>
                </c:pt>
                <c:pt idx="3325">
                  <c:v>44089.695265981478</c:v>
                </c:pt>
                <c:pt idx="3326">
                  <c:v>44089.695613203701</c:v>
                </c:pt>
                <c:pt idx="3327">
                  <c:v>44089.695960425925</c:v>
                </c:pt>
                <c:pt idx="3328">
                  <c:v>44089.696307648148</c:v>
                </c:pt>
                <c:pt idx="3329">
                  <c:v>44089.696654870371</c:v>
                </c:pt>
                <c:pt idx="3330">
                  <c:v>44089.697002092595</c:v>
                </c:pt>
                <c:pt idx="3331">
                  <c:v>44089.697349314811</c:v>
                </c:pt>
                <c:pt idx="3332">
                  <c:v>44089.697696537034</c:v>
                </c:pt>
                <c:pt idx="3333">
                  <c:v>44089.698043759257</c:v>
                </c:pt>
                <c:pt idx="3334">
                  <c:v>44089.698390981481</c:v>
                </c:pt>
                <c:pt idx="3335">
                  <c:v>44089.698738203704</c:v>
                </c:pt>
                <c:pt idx="3336">
                  <c:v>44089.699085425927</c:v>
                </c:pt>
                <c:pt idx="3337">
                  <c:v>44089.699432648144</c:v>
                </c:pt>
                <c:pt idx="3338">
                  <c:v>44089.699779870367</c:v>
                </c:pt>
                <c:pt idx="3339">
                  <c:v>44089.70012709259</c:v>
                </c:pt>
                <c:pt idx="3340">
                  <c:v>44089.700474314814</c:v>
                </c:pt>
                <c:pt idx="3341">
                  <c:v>44089.700821537037</c:v>
                </c:pt>
                <c:pt idx="3342">
                  <c:v>44089.70116875926</c:v>
                </c:pt>
                <c:pt idx="3343">
                  <c:v>44089.701515981476</c:v>
                </c:pt>
                <c:pt idx="3344">
                  <c:v>44089.7018632037</c:v>
                </c:pt>
                <c:pt idx="3345">
                  <c:v>44089.702210425923</c:v>
                </c:pt>
                <c:pt idx="3346">
                  <c:v>44089.702557648146</c:v>
                </c:pt>
                <c:pt idx="3347">
                  <c:v>44089.70290487037</c:v>
                </c:pt>
                <c:pt idx="3348">
                  <c:v>44089.703252092593</c:v>
                </c:pt>
                <c:pt idx="3349">
                  <c:v>44089.703599314817</c:v>
                </c:pt>
                <c:pt idx="3350">
                  <c:v>44089.703946537033</c:v>
                </c:pt>
                <c:pt idx="3351">
                  <c:v>44089.704293759256</c:v>
                </c:pt>
                <c:pt idx="3352">
                  <c:v>44089.704640981479</c:v>
                </c:pt>
                <c:pt idx="3353">
                  <c:v>44089.704988203703</c:v>
                </c:pt>
                <c:pt idx="3354">
                  <c:v>44089.705335425926</c:v>
                </c:pt>
                <c:pt idx="3355">
                  <c:v>44089.705682648149</c:v>
                </c:pt>
                <c:pt idx="3356">
                  <c:v>44089.706029870365</c:v>
                </c:pt>
                <c:pt idx="3357">
                  <c:v>44089.706377092589</c:v>
                </c:pt>
                <c:pt idx="3358">
                  <c:v>44089.706724314812</c:v>
                </c:pt>
                <c:pt idx="3359">
                  <c:v>44089.707071537036</c:v>
                </c:pt>
                <c:pt idx="3360">
                  <c:v>44089.707418759259</c:v>
                </c:pt>
                <c:pt idx="3361">
                  <c:v>44089.707765981482</c:v>
                </c:pt>
                <c:pt idx="3362">
                  <c:v>44089.708113203706</c:v>
                </c:pt>
                <c:pt idx="3363">
                  <c:v>44089.708460425922</c:v>
                </c:pt>
                <c:pt idx="3364">
                  <c:v>44089.708807648145</c:v>
                </c:pt>
                <c:pt idx="3365">
                  <c:v>44089.709154870368</c:v>
                </c:pt>
                <c:pt idx="3366">
                  <c:v>44089.709502092592</c:v>
                </c:pt>
                <c:pt idx="3367">
                  <c:v>44089.709849314815</c:v>
                </c:pt>
                <c:pt idx="3368">
                  <c:v>44089.710196537038</c:v>
                </c:pt>
                <c:pt idx="3369">
                  <c:v>44089.710543759255</c:v>
                </c:pt>
                <c:pt idx="3370">
                  <c:v>44089.710890981478</c:v>
                </c:pt>
                <c:pt idx="3371">
                  <c:v>44089.711238203701</c:v>
                </c:pt>
                <c:pt idx="3372">
                  <c:v>44089.711585425925</c:v>
                </c:pt>
                <c:pt idx="3373">
                  <c:v>44089.711932648148</c:v>
                </c:pt>
                <c:pt idx="3374">
                  <c:v>44089.712279870371</c:v>
                </c:pt>
                <c:pt idx="3375">
                  <c:v>44089.712627092595</c:v>
                </c:pt>
                <c:pt idx="3376">
                  <c:v>44089.712974314811</c:v>
                </c:pt>
                <c:pt idx="3377">
                  <c:v>44089.713321537034</c:v>
                </c:pt>
                <c:pt idx="3378">
                  <c:v>44089.713668759257</c:v>
                </c:pt>
                <c:pt idx="3379">
                  <c:v>44089.714015981481</c:v>
                </c:pt>
                <c:pt idx="3380">
                  <c:v>44089.714363203704</c:v>
                </c:pt>
                <c:pt idx="3381">
                  <c:v>44089.714710425927</c:v>
                </c:pt>
                <c:pt idx="3382">
                  <c:v>44089.715057648144</c:v>
                </c:pt>
                <c:pt idx="3383">
                  <c:v>44089.715404870367</c:v>
                </c:pt>
                <c:pt idx="3384">
                  <c:v>44089.71575209259</c:v>
                </c:pt>
                <c:pt idx="3385">
                  <c:v>44089.716099314814</c:v>
                </c:pt>
                <c:pt idx="3386">
                  <c:v>44089.716446537037</c:v>
                </c:pt>
                <c:pt idx="3387">
                  <c:v>44089.71679375926</c:v>
                </c:pt>
                <c:pt idx="3388">
                  <c:v>44089.717140981476</c:v>
                </c:pt>
                <c:pt idx="3389">
                  <c:v>44089.7174882037</c:v>
                </c:pt>
                <c:pt idx="3390">
                  <c:v>44089.717835425923</c:v>
                </c:pt>
                <c:pt idx="3391">
                  <c:v>44089.718182648146</c:v>
                </c:pt>
                <c:pt idx="3392">
                  <c:v>44089.71852987037</c:v>
                </c:pt>
                <c:pt idx="3393">
                  <c:v>44089.718877092593</c:v>
                </c:pt>
                <c:pt idx="3394">
                  <c:v>44089.719224314817</c:v>
                </c:pt>
                <c:pt idx="3395">
                  <c:v>44089.719571537033</c:v>
                </c:pt>
                <c:pt idx="3396">
                  <c:v>44089.719918759256</c:v>
                </c:pt>
                <c:pt idx="3397">
                  <c:v>44089.720265981479</c:v>
                </c:pt>
                <c:pt idx="3398">
                  <c:v>44089.720613203703</c:v>
                </c:pt>
                <c:pt idx="3399">
                  <c:v>44089.720960425926</c:v>
                </c:pt>
                <c:pt idx="3400">
                  <c:v>44089.721307648149</c:v>
                </c:pt>
                <c:pt idx="3401">
                  <c:v>44089.721654870365</c:v>
                </c:pt>
                <c:pt idx="3402">
                  <c:v>44089.722002092589</c:v>
                </c:pt>
                <c:pt idx="3403">
                  <c:v>44089.722349314812</c:v>
                </c:pt>
                <c:pt idx="3404">
                  <c:v>44089.722696537036</c:v>
                </c:pt>
                <c:pt idx="3405">
                  <c:v>44089.723043759259</c:v>
                </c:pt>
                <c:pt idx="3406">
                  <c:v>44089.723390981482</c:v>
                </c:pt>
                <c:pt idx="3407">
                  <c:v>44089.723738203706</c:v>
                </c:pt>
                <c:pt idx="3408">
                  <c:v>44089.724085425922</c:v>
                </c:pt>
                <c:pt idx="3409">
                  <c:v>44089.724432648145</c:v>
                </c:pt>
                <c:pt idx="3410">
                  <c:v>44089.724779870368</c:v>
                </c:pt>
                <c:pt idx="3411">
                  <c:v>44089.725127092592</c:v>
                </c:pt>
                <c:pt idx="3412">
                  <c:v>44089.725474314815</c:v>
                </c:pt>
                <c:pt idx="3413">
                  <c:v>44089.725821537038</c:v>
                </c:pt>
                <c:pt idx="3414">
                  <c:v>44089.726168759255</c:v>
                </c:pt>
                <c:pt idx="3415">
                  <c:v>44089.726515981478</c:v>
                </c:pt>
                <c:pt idx="3416">
                  <c:v>44089.726863203701</c:v>
                </c:pt>
                <c:pt idx="3417">
                  <c:v>44089.727210425925</c:v>
                </c:pt>
                <c:pt idx="3418">
                  <c:v>44089.727557648148</c:v>
                </c:pt>
                <c:pt idx="3419">
                  <c:v>44089.727904870371</c:v>
                </c:pt>
                <c:pt idx="3420">
                  <c:v>44089.728252092595</c:v>
                </c:pt>
                <c:pt idx="3421">
                  <c:v>44089.728599314811</c:v>
                </c:pt>
                <c:pt idx="3422">
                  <c:v>44089.728946537034</c:v>
                </c:pt>
                <c:pt idx="3423">
                  <c:v>44089.729293759257</c:v>
                </c:pt>
                <c:pt idx="3424">
                  <c:v>44089.729640981481</c:v>
                </c:pt>
                <c:pt idx="3425">
                  <c:v>44089.729988203704</c:v>
                </c:pt>
                <c:pt idx="3426">
                  <c:v>44089.730335425927</c:v>
                </c:pt>
                <c:pt idx="3427">
                  <c:v>44089.730682648144</c:v>
                </c:pt>
                <c:pt idx="3428">
                  <c:v>44089.731029870367</c:v>
                </c:pt>
                <c:pt idx="3429">
                  <c:v>44089.73137709259</c:v>
                </c:pt>
                <c:pt idx="3430">
                  <c:v>44089.731724314814</c:v>
                </c:pt>
                <c:pt idx="3431">
                  <c:v>44089.732071537037</c:v>
                </c:pt>
                <c:pt idx="3432">
                  <c:v>44089.73241875926</c:v>
                </c:pt>
                <c:pt idx="3433">
                  <c:v>44089.732765981476</c:v>
                </c:pt>
                <c:pt idx="3434">
                  <c:v>44089.7331132037</c:v>
                </c:pt>
                <c:pt idx="3435">
                  <c:v>44089.733460425923</c:v>
                </c:pt>
                <c:pt idx="3436">
                  <c:v>44089.733807648146</c:v>
                </c:pt>
                <c:pt idx="3437">
                  <c:v>44089.73415487037</c:v>
                </c:pt>
                <c:pt idx="3438">
                  <c:v>44089.734502092593</c:v>
                </c:pt>
                <c:pt idx="3439">
                  <c:v>44089.734849314817</c:v>
                </c:pt>
                <c:pt idx="3440">
                  <c:v>44089.735196537033</c:v>
                </c:pt>
                <c:pt idx="3441">
                  <c:v>44089.735543759256</c:v>
                </c:pt>
                <c:pt idx="3442">
                  <c:v>44089.735890981479</c:v>
                </c:pt>
                <c:pt idx="3443">
                  <c:v>44089.736238203703</c:v>
                </c:pt>
                <c:pt idx="3444">
                  <c:v>44089.736585425926</c:v>
                </c:pt>
                <c:pt idx="3445">
                  <c:v>44089.736932648149</c:v>
                </c:pt>
                <c:pt idx="3446">
                  <c:v>44089.737279870365</c:v>
                </c:pt>
                <c:pt idx="3447">
                  <c:v>44089.737627092589</c:v>
                </c:pt>
                <c:pt idx="3448">
                  <c:v>44089.737974314812</c:v>
                </c:pt>
                <c:pt idx="3449">
                  <c:v>44089.738321537036</c:v>
                </c:pt>
                <c:pt idx="3450">
                  <c:v>44089.738668759259</c:v>
                </c:pt>
                <c:pt idx="3451">
                  <c:v>44089.739015981482</c:v>
                </c:pt>
                <c:pt idx="3452">
                  <c:v>44089.739363203706</c:v>
                </c:pt>
                <c:pt idx="3453">
                  <c:v>44089.739710425922</c:v>
                </c:pt>
                <c:pt idx="3454">
                  <c:v>44089.740057648145</c:v>
                </c:pt>
                <c:pt idx="3455">
                  <c:v>44089.740404870368</c:v>
                </c:pt>
                <c:pt idx="3456">
                  <c:v>44089.740752092592</c:v>
                </c:pt>
                <c:pt idx="3457">
                  <c:v>44089.741099314815</c:v>
                </c:pt>
                <c:pt idx="3458">
                  <c:v>44089.741446537038</c:v>
                </c:pt>
                <c:pt idx="3459">
                  <c:v>44089.741793759255</c:v>
                </c:pt>
                <c:pt idx="3460">
                  <c:v>44089.742140981478</c:v>
                </c:pt>
                <c:pt idx="3461">
                  <c:v>44089.742488203701</c:v>
                </c:pt>
                <c:pt idx="3462">
                  <c:v>44089.742835425925</c:v>
                </c:pt>
                <c:pt idx="3463">
                  <c:v>44089.743182648148</c:v>
                </c:pt>
                <c:pt idx="3464">
                  <c:v>44089.743529870371</c:v>
                </c:pt>
                <c:pt idx="3465">
                  <c:v>44089.743877092595</c:v>
                </c:pt>
                <c:pt idx="3466">
                  <c:v>44089.744224314811</c:v>
                </c:pt>
                <c:pt idx="3467">
                  <c:v>44089.744559962965</c:v>
                </c:pt>
                <c:pt idx="3468">
                  <c:v>44089.744907185181</c:v>
                </c:pt>
                <c:pt idx="3469">
                  <c:v>44089.745254407404</c:v>
                </c:pt>
                <c:pt idx="3470">
                  <c:v>44089.745601629627</c:v>
                </c:pt>
                <c:pt idx="3471">
                  <c:v>44089.745948851851</c:v>
                </c:pt>
                <c:pt idx="3472">
                  <c:v>44089.746296074074</c:v>
                </c:pt>
                <c:pt idx="3473">
                  <c:v>44089.746643296297</c:v>
                </c:pt>
                <c:pt idx="3474">
                  <c:v>44089.746990518513</c:v>
                </c:pt>
                <c:pt idx="3475">
                  <c:v>44089.747337740737</c:v>
                </c:pt>
                <c:pt idx="3476">
                  <c:v>44089.74768496296</c:v>
                </c:pt>
                <c:pt idx="3477">
                  <c:v>44089.748032185184</c:v>
                </c:pt>
                <c:pt idx="3478">
                  <c:v>44089.748379407407</c:v>
                </c:pt>
                <c:pt idx="3479">
                  <c:v>44089.74872662963</c:v>
                </c:pt>
                <c:pt idx="3480">
                  <c:v>44089.749073851854</c:v>
                </c:pt>
                <c:pt idx="3481">
                  <c:v>44089.74942107407</c:v>
                </c:pt>
                <c:pt idx="3482">
                  <c:v>44089.749768296293</c:v>
                </c:pt>
                <c:pt idx="3483">
                  <c:v>44089.750115518516</c:v>
                </c:pt>
                <c:pt idx="3484">
                  <c:v>44089.75046274074</c:v>
                </c:pt>
                <c:pt idx="3485">
                  <c:v>44089.750809962963</c:v>
                </c:pt>
                <c:pt idx="3486">
                  <c:v>44089.751157185186</c:v>
                </c:pt>
                <c:pt idx="3487">
                  <c:v>44089.751504407403</c:v>
                </c:pt>
                <c:pt idx="3488">
                  <c:v>44089.751851629626</c:v>
                </c:pt>
                <c:pt idx="3489">
                  <c:v>44089.752198851849</c:v>
                </c:pt>
                <c:pt idx="3490">
                  <c:v>44089.752546074073</c:v>
                </c:pt>
                <c:pt idx="3491">
                  <c:v>44089.752893296296</c:v>
                </c:pt>
                <c:pt idx="3492">
                  <c:v>44089.753240518519</c:v>
                </c:pt>
                <c:pt idx="3493">
                  <c:v>44089.753587740743</c:v>
                </c:pt>
                <c:pt idx="3494">
                  <c:v>44089.753934962959</c:v>
                </c:pt>
                <c:pt idx="3495">
                  <c:v>44089.754282185182</c:v>
                </c:pt>
                <c:pt idx="3496">
                  <c:v>44089.754629407405</c:v>
                </c:pt>
                <c:pt idx="3497">
                  <c:v>44089.754976629629</c:v>
                </c:pt>
                <c:pt idx="3498">
                  <c:v>44089.755323851852</c:v>
                </c:pt>
                <c:pt idx="3499">
                  <c:v>44089.755671074076</c:v>
                </c:pt>
                <c:pt idx="3500">
                  <c:v>44089.756018296292</c:v>
                </c:pt>
                <c:pt idx="3501">
                  <c:v>44089.756365518515</c:v>
                </c:pt>
                <c:pt idx="3502">
                  <c:v>44089.756712740738</c:v>
                </c:pt>
                <c:pt idx="3503">
                  <c:v>44089.757059962962</c:v>
                </c:pt>
                <c:pt idx="3504">
                  <c:v>44089.757407185185</c:v>
                </c:pt>
                <c:pt idx="3505">
                  <c:v>44089.757754407408</c:v>
                </c:pt>
                <c:pt idx="3506">
                  <c:v>44089.758101629624</c:v>
                </c:pt>
                <c:pt idx="3507">
                  <c:v>44089.758448851848</c:v>
                </c:pt>
                <c:pt idx="3508">
                  <c:v>44089.758796074071</c:v>
                </c:pt>
                <c:pt idx="3509">
                  <c:v>44089.759143296294</c:v>
                </c:pt>
                <c:pt idx="3510">
                  <c:v>44089.759490518518</c:v>
                </c:pt>
                <c:pt idx="3511">
                  <c:v>44089.759837740741</c:v>
                </c:pt>
                <c:pt idx="3512">
                  <c:v>44089.760184962965</c:v>
                </c:pt>
                <c:pt idx="3513">
                  <c:v>44089.760532185181</c:v>
                </c:pt>
                <c:pt idx="3514">
                  <c:v>44089.760879407404</c:v>
                </c:pt>
                <c:pt idx="3515">
                  <c:v>44089.761226629627</c:v>
                </c:pt>
                <c:pt idx="3516">
                  <c:v>44089.761573851851</c:v>
                </c:pt>
                <c:pt idx="3517">
                  <c:v>44089.761921074074</c:v>
                </c:pt>
                <c:pt idx="3518">
                  <c:v>44089.762268296297</c:v>
                </c:pt>
                <c:pt idx="3519">
                  <c:v>44089.762615518513</c:v>
                </c:pt>
                <c:pt idx="3520">
                  <c:v>44089.762962740737</c:v>
                </c:pt>
                <c:pt idx="3521">
                  <c:v>44089.76330996296</c:v>
                </c:pt>
                <c:pt idx="3522">
                  <c:v>44089.763657185184</c:v>
                </c:pt>
                <c:pt idx="3523">
                  <c:v>44089.764004407407</c:v>
                </c:pt>
                <c:pt idx="3524">
                  <c:v>44089.76435162963</c:v>
                </c:pt>
                <c:pt idx="3525">
                  <c:v>44089.764698851854</c:v>
                </c:pt>
                <c:pt idx="3526">
                  <c:v>44089.76504607407</c:v>
                </c:pt>
                <c:pt idx="3527">
                  <c:v>44089.765393296293</c:v>
                </c:pt>
                <c:pt idx="3528">
                  <c:v>44089.765740518516</c:v>
                </c:pt>
                <c:pt idx="3529">
                  <c:v>44089.76608774074</c:v>
                </c:pt>
                <c:pt idx="3530">
                  <c:v>44089.766434962963</c:v>
                </c:pt>
                <c:pt idx="3531">
                  <c:v>44089.766782185186</c:v>
                </c:pt>
                <c:pt idx="3532">
                  <c:v>44089.767129407403</c:v>
                </c:pt>
                <c:pt idx="3533">
                  <c:v>44089.767476629626</c:v>
                </c:pt>
                <c:pt idx="3534">
                  <c:v>44089.767823851849</c:v>
                </c:pt>
                <c:pt idx="3535">
                  <c:v>44089.768171074073</c:v>
                </c:pt>
                <c:pt idx="3536">
                  <c:v>44089.768518296296</c:v>
                </c:pt>
                <c:pt idx="3537">
                  <c:v>44089.768865518519</c:v>
                </c:pt>
                <c:pt idx="3538">
                  <c:v>44089.769212740743</c:v>
                </c:pt>
                <c:pt idx="3539">
                  <c:v>44089.769559962959</c:v>
                </c:pt>
                <c:pt idx="3540">
                  <c:v>44089.769907185182</c:v>
                </c:pt>
                <c:pt idx="3541">
                  <c:v>44089.770254407405</c:v>
                </c:pt>
                <c:pt idx="3542">
                  <c:v>44089.770601629629</c:v>
                </c:pt>
                <c:pt idx="3543">
                  <c:v>44089.770948851852</c:v>
                </c:pt>
                <c:pt idx="3544">
                  <c:v>44089.771296074076</c:v>
                </c:pt>
                <c:pt idx="3545">
                  <c:v>44089.771643296292</c:v>
                </c:pt>
                <c:pt idx="3546">
                  <c:v>44089.771990518515</c:v>
                </c:pt>
                <c:pt idx="3547">
                  <c:v>44089.772337740738</c:v>
                </c:pt>
                <c:pt idx="3548">
                  <c:v>44089.772684962962</c:v>
                </c:pt>
                <c:pt idx="3549">
                  <c:v>44089.773032185185</c:v>
                </c:pt>
                <c:pt idx="3550">
                  <c:v>44089.773379407408</c:v>
                </c:pt>
                <c:pt idx="3551">
                  <c:v>44089.773726629624</c:v>
                </c:pt>
                <c:pt idx="3552">
                  <c:v>44089.774073851848</c:v>
                </c:pt>
                <c:pt idx="3553">
                  <c:v>44089.774421074071</c:v>
                </c:pt>
                <c:pt idx="3554">
                  <c:v>44089.774768296294</c:v>
                </c:pt>
                <c:pt idx="3555">
                  <c:v>44089.775115518518</c:v>
                </c:pt>
                <c:pt idx="3556">
                  <c:v>44089.775462740741</c:v>
                </c:pt>
                <c:pt idx="3557">
                  <c:v>44089.775809962965</c:v>
                </c:pt>
                <c:pt idx="3558">
                  <c:v>44089.776157185181</c:v>
                </c:pt>
                <c:pt idx="3559">
                  <c:v>44089.776504407404</c:v>
                </c:pt>
                <c:pt idx="3560">
                  <c:v>44089.776851629627</c:v>
                </c:pt>
                <c:pt idx="3561">
                  <c:v>44089.777198851851</c:v>
                </c:pt>
                <c:pt idx="3562">
                  <c:v>44089.777546074074</c:v>
                </c:pt>
                <c:pt idx="3563">
                  <c:v>44089.777893296297</c:v>
                </c:pt>
                <c:pt idx="3564">
                  <c:v>44089.778240518513</c:v>
                </c:pt>
                <c:pt idx="3565">
                  <c:v>44089.778587740737</c:v>
                </c:pt>
                <c:pt idx="3566">
                  <c:v>44089.77893496296</c:v>
                </c:pt>
                <c:pt idx="3567">
                  <c:v>44089.779282185184</c:v>
                </c:pt>
                <c:pt idx="3568">
                  <c:v>44089.779629407407</c:v>
                </c:pt>
                <c:pt idx="3569">
                  <c:v>44089.77997662963</c:v>
                </c:pt>
                <c:pt idx="3570">
                  <c:v>44089.780323851854</c:v>
                </c:pt>
                <c:pt idx="3571">
                  <c:v>44089.78067107407</c:v>
                </c:pt>
                <c:pt idx="3572">
                  <c:v>44089.781018296293</c:v>
                </c:pt>
                <c:pt idx="3573">
                  <c:v>44089.781365518516</c:v>
                </c:pt>
                <c:pt idx="3574">
                  <c:v>44089.78171274074</c:v>
                </c:pt>
                <c:pt idx="3575">
                  <c:v>44089.782059962963</c:v>
                </c:pt>
                <c:pt idx="3576">
                  <c:v>44089.782407185186</c:v>
                </c:pt>
                <c:pt idx="3577">
                  <c:v>44089.782754407403</c:v>
                </c:pt>
                <c:pt idx="3578">
                  <c:v>44089.783101629626</c:v>
                </c:pt>
                <c:pt idx="3579">
                  <c:v>44089.783448851849</c:v>
                </c:pt>
                <c:pt idx="3580">
                  <c:v>44089.783796074073</c:v>
                </c:pt>
                <c:pt idx="3581">
                  <c:v>44089.784143296296</c:v>
                </c:pt>
                <c:pt idx="3582">
                  <c:v>44089.784490518519</c:v>
                </c:pt>
                <c:pt idx="3583">
                  <c:v>44089.784837740743</c:v>
                </c:pt>
                <c:pt idx="3584">
                  <c:v>44089.785184962959</c:v>
                </c:pt>
                <c:pt idx="3585">
                  <c:v>44089.785532185182</c:v>
                </c:pt>
                <c:pt idx="3586">
                  <c:v>44089.785879407405</c:v>
                </c:pt>
                <c:pt idx="3587">
                  <c:v>44089.786226629629</c:v>
                </c:pt>
                <c:pt idx="3588">
                  <c:v>44089.786573851852</c:v>
                </c:pt>
                <c:pt idx="3589">
                  <c:v>44089.786921074076</c:v>
                </c:pt>
                <c:pt idx="3590">
                  <c:v>44089.787268296292</c:v>
                </c:pt>
                <c:pt idx="3591">
                  <c:v>44089.787615518515</c:v>
                </c:pt>
                <c:pt idx="3592">
                  <c:v>44089.787962740738</c:v>
                </c:pt>
                <c:pt idx="3593">
                  <c:v>44089.788309962962</c:v>
                </c:pt>
                <c:pt idx="3594">
                  <c:v>44089.788657185185</c:v>
                </c:pt>
                <c:pt idx="3595">
                  <c:v>44089.789004407408</c:v>
                </c:pt>
                <c:pt idx="3596">
                  <c:v>44089.789351629624</c:v>
                </c:pt>
                <c:pt idx="3597">
                  <c:v>44089.789698851848</c:v>
                </c:pt>
                <c:pt idx="3598">
                  <c:v>44089.790046074071</c:v>
                </c:pt>
                <c:pt idx="3599">
                  <c:v>44089.790393296294</c:v>
                </c:pt>
                <c:pt idx="3600">
                  <c:v>44089.790740518518</c:v>
                </c:pt>
                <c:pt idx="3601">
                  <c:v>44089.791087740741</c:v>
                </c:pt>
                <c:pt idx="3602">
                  <c:v>44089.791434962965</c:v>
                </c:pt>
                <c:pt idx="3603">
                  <c:v>44089.791782185181</c:v>
                </c:pt>
                <c:pt idx="3604">
                  <c:v>44089.792129407404</c:v>
                </c:pt>
                <c:pt idx="3605">
                  <c:v>44089.792476629627</c:v>
                </c:pt>
                <c:pt idx="3606">
                  <c:v>44089.792823851851</c:v>
                </c:pt>
                <c:pt idx="3607">
                  <c:v>44089.793171074074</c:v>
                </c:pt>
                <c:pt idx="3608">
                  <c:v>44089.793518296297</c:v>
                </c:pt>
                <c:pt idx="3609">
                  <c:v>44089.793865518513</c:v>
                </c:pt>
                <c:pt idx="3610">
                  <c:v>44089.794212740737</c:v>
                </c:pt>
                <c:pt idx="3611">
                  <c:v>44089.79455996296</c:v>
                </c:pt>
                <c:pt idx="3612">
                  <c:v>44089.794907185184</c:v>
                </c:pt>
                <c:pt idx="3613">
                  <c:v>44089.795254407407</c:v>
                </c:pt>
                <c:pt idx="3614">
                  <c:v>44089.79560162963</c:v>
                </c:pt>
                <c:pt idx="3615">
                  <c:v>44089.795948851854</c:v>
                </c:pt>
                <c:pt idx="3616">
                  <c:v>44089.79629607407</c:v>
                </c:pt>
                <c:pt idx="3617">
                  <c:v>44089.796643296293</c:v>
                </c:pt>
                <c:pt idx="3618">
                  <c:v>44089.796990518516</c:v>
                </c:pt>
                <c:pt idx="3619">
                  <c:v>44089.79733774074</c:v>
                </c:pt>
                <c:pt idx="3620">
                  <c:v>44089.797684962963</c:v>
                </c:pt>
                <c:pt idx="3621">
                  <c:v>44089.798032185186</c:v>
                </c:pt>
                <c:pt idx="3622">
                  <c:v>44089.798379407403</c:v>
                </c:pt>
                <c:pt idx="3623">
                  <c:v>44089.798726629626</c:v>
                </c:pt>
                <c:pt idx="3624">
                  <c:v>44089.799073851849</c:v>
                </c:pt>
                <c:pt idx="3625">
                  <c:v>44089.799421074073</c:v>
                </c:pt>
                <c:pt idx="3626">
                  <c:v>44089.799768296296</c:v>
                </c:pt>
                <c:pt idx="3627">
                  <c:v>44089.800115518519</c:v>
                </c:pt>
                <c:pt idx="3628">
                  <c:v>44089.800462740743</c:v>
                </c:pt>
                <c:pt idx="3629">
                  <c:v>44089.800809962959</c:v>
                </c:pt>
                <c:pt idx="3630">
                  <c:v>44089.801157185182</c:v>
                </c:pt>
                <c:pt idx="3631">
                  <c:v>44089.801504407405</c:v>
                </c:pt>
                <c:pt idx="3632">
                  <c:v>44089.801851629629</c:v>
                </c:pt>
                <c:pt idx="3633">
                  <c:v>44089.802198851852</c:v>
                </c:pt>
                <c:pt idx="3634">
                  <c:v>44089.802546074076</c:v>
                </c:pt>
                <c:pt idx="3635">
                  <c:v>44089.802893296292</c:v>
                </c:pt>
                <c:pt idx="3636">
                  <c:v>44089.803240518515</c:v>
                </c:pt>
                <c:pt idx="3637">
                  <c:v>44089.803587740738</c:v>
                </c:pt>
                <c:pt idx="3638">
                  <c:v>44089.803934962962</c:v>
                </c:pt>
                <c:pt idx="3639">
                  <c:v>44089.804282185185</c:v>
                </c:pt>
                <c:pt idx="3640">
                  <c:v>44089.804629407408</c:v>
                </c:pt>
                <c:pt idx="3641">
                  <c:v>44089.804976629624</c:v>
                </c:pt>
                <c:pt idx="3642">
                  <c:v>44089.805323851848</c:v>
                </c:pt>
                <c:pt idx="3643">
                  <c:v>44089.805671074071</c:v>
                </c:pt>
                <c:pt idx="3644">
                  <c:v>44089.806018296294</c:v>
                </c:pt>
                <c:pt idx="3645">
                  <c:v>44089.806365518518</c:v>
                </c:pt>
                <c:pt idx="3646">
                  <c:v>44089.806712740741</c:v>
                </c:pt>
                <c:pt idx="3647">
                  <c:v>44089.807059962965</c:v>
                </c:pt>
                <c:pt idx="3648">
                  <c:v>44089.807407185181</c:v>
                </c:pt>
                <c:pt idx="3649">
                  <c:v>44089.807754407404</c:v>
                </c:pt>
                <c:pt idx="3650">
                  <c:v>44089.808101629627</c:v>
                </c:pt>
                <c:pt idx="3651">
                  <c:v>44089.808448851851</c:v>
                </c:pt>
                <c:pt idx="3652">
                  <c:v>44089.808796074074</c:v>
                </c:pt>
                <c:pt idx="3653">
                  <c:v>44089.809143296297</c:v>
                </c:pt>
                <c:pt idx="3654">
                  <c:v>44089.809490518513</c:v>
                </c:pt>
                <c:pt idx="3655">
                  <c:v>44089.809837740737</c:v>
                </c:pt>
                <c:pt idx="3656">
                  <c:v>44089.81018496296</c:v>
                </c:pt>
                <c:pt idx="3657">
                  <c:v>44089.810532185184</c:v>
                </c:pt>
                <c:pt idx="3658">
                  <c:v>44089.810879407407</c:v>
                </c:pt>
                <c:pt idx="3659">
                  <c:v>44089.81122662963</c:v>
                </c:pt>
                <c:pt idx="3660">
                  <c:v>44089.811573851854</c:v>
                </c:pt>
                <c:pt idx="3661">
                  <c:v>44089.81192107407</c:v>
                </c:pt>
                <c:pt idx="3662">
                  <c:v>44089.812268296293</c:v>
                </c:pt>
                <c:pt idx="3663">
                  <c:v>44089.812615518516</c:v>
                </c:pt>
                <c:pt idx="3664">
                  <c:v>44089.81296274074</c:v>
                </c:pt>
                <c:pt idx="3665">
                  <c:v>44089.813309962963</c:v>
                </c:pt>
                <c:pt idx="3666">
                  <c:v>44089.813657185186</c:v>
                </c:pt>
                <c:pt idx="3667">
                  <c:v>44089.814004407403</c:v>
                </c:pt>
                <c:pt idx="3668">
                  <c:v>44089.814351629626</c:v>
                </c:pt>
                <c:pt idx="3669">
                  <c:v>44089.814698851849</c:v>
                </c:pt>
                <c:pt idx="3670">
                  <c:v>44089.815046074073</c:v>
                </c:pt>
                <c:pt idx="3671">
                  <c:v>44089.815393296296</c:v>
                </c:pt>
                <c:pt idx="3672">
                  <c:v>44089.815740518519</c:v>
                </c:pt>
                <c:pt idx="3673">
                  <c:v>44089.816087740743</c:v>
                </c:pt>
                <c:pt idx="3674">
                  <c:v>44089.816434962959</c:v>
                </c:pt>
                <c:pt idx="3675">
                  <c:v>44089.816782185182</c:v>
                </c:pt>
                <c:pt idx="3676">
                  <c:v>44089.817129407405</c:v>
                </c:pt>
                <c:pt idx="3677">
                  <c:v>44089.817476629629</c:v>
                </c:pt>
                <c:pt idx="3678">
                  <c:v>44089.817823851852</c:v>
                </c:pt>
                <c:pt idx="3679">
                  <c:v>44089.818171074076</c:v>
                </c:pt>
                <c:pt idx="3680">
                  <c:v>44089.818518296292</c:v>
                </c:pt>
                <c:pt idx="3681">
                  <c:v>44089.818865518515</c:v>
                </c:pt>
                <c:pt idx="3682">
                  <c:v>44089.819212740738</c:v>
                </c:pt>
                <c:pt idx="3683">
                  <c:v>44089.819559962962</c:v>
                </c:pt>
                <c:pt idx="3684">
                  <c:v>44089.819907185185</c:v>
                </c:pt>
                <c:pt idx="3685">
                  <c:v>44089.820254407408</c:v>
                </c:pt>
                <c:pt idx="3686">
                  <c:v>44089.820601629624</c:v>
                </c:pt>
                <c:pt idx="3687">
                  <c:v>44089.820948851848</c:v>
                </c:pt>
                <c:pt idx="3688">
                  <c:v>44089.821296074071</c:v>
                </c:pt>
                <c:pt idx="3689">
                  <c:v>44089.821643296294</c:v>
                </c:pt>
                <c:pt idx="3690">
                  <c:v>44089.821990518518</c:v>
                </c:pt>
                <c:pt idx="3691">
                  <c:v>44089.822337740741</c:v>
                </c:pt>
                <c:pt idx="3692">
                  <c:v>44089.822684962965</c:v>
                </c:pt>
                <c:pt idx="3693">
                  <c:v>44089.823032185181</c:v>
                </c:pt>
                <c:pt idx="3694">
                  <c:v>44089.823379407404</c:v>
                </c:pt>
                <c:pt idx="3695">
                  <c:v>44089.823726629627</c:v>
                </c:pt>
                <c:pt idx="3696">
                  <c:v>44089.824073851851</c:v>
                </c:pt>
                <c:pt idx="3697">
                  <c:v>44089.824421074074</c:v>
                </c:pt>
                <c:pt idx="3698">
                  <c:v>44089.824768296297</c:v>
                </c:pt>
                <c:pt idx="3699">
                  <c:v>44089.825115518513</c:v>
                </c:pt>
                <c:pt idx="3700">
                  <c:v>44089.825462740737</c:v>
                </c:pt>
                <c:pt idx="3701">
                  <c:v>44089.82580996296</c:v>
                </c:pt>
                <c:pt idx="3702">
                  <c:v>44089.826157185184</c:v>
                </c:pt>
                <c:pt idx="3703">
                  <c:v>44089.826504407407</c:v>
                </c:pt>
                <c:pt idx="3704">
                  <c:v>44089.82685162963</c:v>
                </c:pt>
                <c:pt idx="3705">
                  <c:v>44089.827198851854</c:v>
                </c:pt>
                <c:pt idx="3706">
                  <c:v>44089.82754607407</c:v>
                </c:pt>
                <c:pt idx="3707">
                  <c:v>44089.827893296293</c:v>
                </c:pt>
                <c:pt idx="3708">
                  <c:v>44089.828240518516</c:v>
                </c:pt>
                <c:pt idx="3709">
                  <c:v>44089.82858774074</c:v>
                </c:pt>
                <c:pt idx="3710">
                  <c:v>44089.828934962963</c:v>
                </c:pt>
                <c:pt idx="3711">
                  <c:v>44089.829282185186</c:v>
                </c:pt>
                <c:pt idx="3712">
                  <c:v>44089.829629407403</c:v>
                </c:pt>
                <c:pt idx="3713">
                  <c:v>44089.829976629626</c:v>
                </c:pt>
                <c:pt idx="3714">
                  <c:v>44089.830323851849</c:v>
                </c:pt>
                <c:pt idx="3715">
                  <c:v>44089.830671074073</c:v>
                </c:pt>
                <c:pt idx="3716">
                  <c:v>44089.831018296296</c:v>
                </c:pt>
                <c:pt idx="3717">
                  <c:v>44089.831365518519</c:v>
                </c:pt>
                <c:pt idx="3718">
                  <c:v>44089.831712740743</c:v>
                </c:pt>
                <c:pt idx="3719">
                  <c:v>44089.832059962959</c:v>
                </c:pt>
                <c:pt idx="3720">
                  <c:v>44089.832407185182</c:v>
                </c:pt>
                <c:pt idx="3721">
                  <c:v>44089.832754407405</c:v>
                </c:pt>
                <c:pt idx="3722">
                  <c:v>44089.833101629629</c:v>
                </c:pt>
                <c:pt idx="3723">
                  <c:v>44089.833448851852</c:v>
                </c:pt>
                <c:pt idx="3724">
                  <c:v>44089.833796074076</c:v>
                </c:pt>
                <c:pt idx="3725">
                  <c:v>44089.834143296292</c:v>
                </c:pt>
                <c:pt idx="3726">
                  <c:v>44089.834490518515</c:v>
                </c:pt>
                <c:pt idx="3727">
                  <c:v>44089.834837740738</c:v>
                </c:pt>
                <c:pt idx="3728">
                  <c:v>44089.835184962962</c:v>
                </c:pt>
                <c:pt idx="3729">
                  <c:v>44089.835532185185</c:v>
                </c:pt>
                <c:pt idx="3730">
                  <c:v>44089.835879407408</c:v>
                </c:pt>
                <c:pt idx="3731">
                  <c:v>44089.836226629624</c:v>
                </c:pt>
                <c:pt idx="3732">
                  <c:v>44089.836573851848</c:v>
                </c:pt>
                <c:pt idx="3733">
                  <c:v>44089.836921074071</c:v>
                </c:pt>
                <c:pt idx="3734">
                  <c:v>44089.837268296294</c:v>
                </c:pt>
                <c:pt idx="3735">
                  <c:v>44089.837615518518</c:v>
                </c:pt>
                <c:pt idx="3736">
                  <c:v>44089.837962740741</c:v>
                </c:pt>
                <c:pt idx="3737">
                  <c:v>44089.838309962965</c:v>
                </c:pt>
                <c:pt idx="3738">
                  <c:v>44089.838657185181</c:v>
                </c:pt>
                <c:pt idx="3739">
                  <c:v>44089.839004407404</c:v>
                </c:pt>
                <c:pt idx="3740">
                  <c:v>44089.839351629627</c:v>
                </c:pt>
                <c:pt idx="3741">
                  <c:v>44089.839698851851</c:v>
                </c:pt>
                <c:pt idx="3742">
                  <c:v>44089.840046074074</c:v>
                </c:pt>
                <c:pt idx="3743">
                  <c:v>44089.840393296297</c:v>
                </c:pt>
                <c:pt idx="3744">
                  <c:v>44089.840740518513</c:v>
                </c:pt>
                <c:pt idx="3745">
                  <c:v>44089.841076166667</c:v>
                </c:pt>
                <c:pt idx="3746">
                  <c:v>44089.841423388891</c:v>
                </c:pt>
                <c:pt idx="3747">
                  <c:v>44089.841770611107</c:v>
                </c:pt>
                <c:pt idx="3748">
                  <c:v>44089.84211783333</c:v>
                </c:pt>
                <c:pt idx="3749">
                  <c:v>44089.842465055553</c:v>
                </c:pt>
                <c:pt idx="3750">
                  <c:v>44089.842812277777</c:v>
                </c:pt>
                <c:pt idx="3751">
                  <c:v>44089.8431595</c:v>
                </c:pt>
                <c:pt idx="3752">
                  <c:v>44089.843506722224</c:v>
                </c:pt>
                <c:pt idx="3753">
                  <c:v>44089.84385394444</c:v>
                </c:pt>
                <c:pt idx="3754">
                  <c:v>44089.844201166663</c:v>
                </c:pt>
                <c:pt idx="3755">
                  <c:v>44089.844548388886</c:v>
                </c:pt>
                <c:pt idx="3756">
                  <c:v>44089.84489561111</c:v>
                </c:pt>
                <c:pt idx="3757">
                  <c:v>44089.845242833333</c:v>
                </c:pt>
                <c:pt idx="3758">
                  <c:v>44089.845590055556</c:v>
                </c:pt>
                <c:pt idx="3759">
                  <c:v>44089.84593727778</c:v>
                </c:pt>
                <c:pt idx="3760">
                  <c:v>44089.846284499996</c:v>
                </c:pt>
                <c:pt idx="3761">
                  <c:v>44089.846631722219</c:v>
                </c:pt>
                <c:pt idx="3762">
                  <c:v>44089.846978944443</c:v>
                </c:pt>
                <c:pt idx="3763">
                  <c:v>44089.847326166666</c:v>
                </c:pt>
                <c:pt idx="3764">
                  <c:v>44089.847673388889</c:v>
                </c:pt>
                <c:pt idx="3765">
                  <c:v>44089.848020611113</c:v>
                </c:pt>
                <c:pt idx="3766">
                  <c:v>44089.848367833329</c:v>
                </c:pt>
                <c:pt idx="3767">
                  <c:v>44089.848715055552</c:v>
                </c:pt>
                <c:pt idx="3768">
                  <c:v>44089.849062277775</c:v>
                </c:pt>
                <c:pt idx="3769">
                  <c:v>44089.849409499999</c:v>
                </c:pt>
                <c:pt idx="3770">
                  <c:v>44089.849756722222</c:v>
                </c:pt>
                <c:pt idx="3771">
                  <c:v>44089.850103944445</c:v>
                </c:pt>
                <c:pt idx="3772">
                  <c:v>44089.850451166662</c:v>
                </c:pt>
                <c:pt idx="3773">
                  <c:v>44089.850798388885</c:v>
                </c:pt>
                <c:pt idx="3774">
                  <c:v>44089.851145611108</c:v>
                </c:pt>
                <c:pt idx="3775">
                  <c:v>44089.851492833332</c:v>
                </c:pt>
                <c:pt idx="3776">
                  <c:v>44089.851840055555</c:v>
                </c:pt>
                <c:pt idx="3777">
                  <c:v>44089.852187277778</c:v>
                </c:pt>
                <c:pt idx="3778">
                  <c:v>44089.852534500002</c:v>
                </c:pt>
                <c:pt idx="3779">
                  <c:v>44089.852881722218</c:v>
                </c:pt>
                <c:pt idx="3780">
                  <c:v>44089.853228944441</c:v>
                </c:pt>
                <c:pt idx="3781">
                  <c:v>44089.853576166664</c:v>
                </c:pt>
                <c:pt idx="3782">
                  <c:v>44089.853923388888</c:v>
                </c:pt>
                <c:pt idx="3783">
                  <c:v>44089.854270611111</c:v>
                </c:pt>
                <c:pt idx="3784">
                  <c:v>44089.854617833334</c:v>
                </c:pt>
                <c:pt idx="3785">
                  <c:v>44089.854965055551</c:v>
                </c:pt>
                <c:pt idx="3786">
                  <c:v>44089.855312277774</c:v>
                </c:pt>
                <c:pt idx="3787">
                  <c:v>44089.855659499997</c:v>
                </c:pt>
                <c:pt idx="3788">
                  <c:v>44089.856006722221</c:v>
                </c:pt>
                <c:pt idx="3789">
                  <c:v>44089.856353944444</c:v>
                </c:pt>
                <c:pt idx="3790">
                  <c:v>44089.856701166667</c:v>
                </c:pt>
                <c:pt idx="3791">
                  <c:v>44089.857048388891</c:v>
                </c:pt>
                <c:pt idx="3792">
                  <c:v>44089.857395611107</c:v>
                </c:pt>
                <c:pt idx="3793">
                  <c:v>44089.85774283333</c:v>
                </c:pt>
                <c:pt idx="3794">
                  <c:v>44089.858090055553</c:v>
                </c:pt>
                <c:pt idx="3795">
                  <c:v>44089.858437277777</c:v>
                </c:pt>
                <c:pt idx="3796">
                  <c:v>44089.8587845</c:v>
                </c:pt>
                <c:pt idx="3797">
                  <c:v>44089.859131722224</c:v>
                </c:pt>
                <c:pt idx="3798">
                  <c:v>44089.85947894444</c:v>
                </c:pt>
                <c:pt idx="3799">
                  <c:v>44089.859826166663</c:v>
                </c:pt>
                <c:pt idx="3800">
                  <c:v>44089.860173388886</c:v>
                </c:pt>
                <c:pt idx="3801">
                  <c:v>44089.86052061111</c:v>
                </c:pt>
                <c:pt idx="3802">
                  <c:v>44089.860867833333</c:v>
                </c:pt>
                <c:pt idx="3803">
                  <c:v>44089.861215055556</c:v>
                </c:pt>
                <c:pt idx="3804">
                  <c:v>44089.86156227778</c:v>
                </c:pt>
                <c:pt idx="3805">
                  <c:v>44089.861909499996</c:v>
                </c:pt>
                <c:pt idx="3806">
                  <c:v>44089.862256722219</c:v>
                </c:pt>
                <c:pt idx="3807">
                  <c:v>44089.862603944443</c:v>
                </c:pt>
                <c:pt idx="3808">
                  <c:v>44089.862951166666</c:v>
                </c:pt>
                <c:pt idx="3809">
                  <c:v>44089.863298388889</c:v>
                </c:pt>
                <c:pt idx="3810">
                  <c:v>44089.863645611113</c:v>
                </c:pt>
                <c:pt idx="3811">
                  <c:v>44089.863992833329</c:v>
                </c:pt>
                <c:pt idx="3812">
                  <c:v>44089.864340055552</c:v>
                </c:pt>
                <c:pt idx="3813">
                  <c:v>44089.864687277775</c:v>
                </c:pt>
                <c:pt idx="3814">
                  <c:v>44089.865034499999</c:v>
                </c:pt>
                <c:pt idx="3815">
                  <c:v>44089.865381722222</c:v>
                </c:pt>
                <c:pt idx="3816">
                  <c:v>44089.865728944445</c:v>
                </c:pt>
                <c:pt idx="3817">
                  <c:v>44089.866076166662</c:v>
                </c:pt>
                <c:pt idx="3818">
                  <c:v>44089.866423388885</c:v>
                </c:pt>
                <c:pt idx="3819">
                  <c:v>44089.866770611108</c:v>
                </c:pt>
                <c:pt idx="3820">
                  <c:v>44089.867117833332</c:v>
                </c:pt>
                <c:pt idx="3821">
                  <c:v>44089.867465055555</c:v>
                </c:pt>
                <c:pt idx="3822">
                  <c:v>44089.867812277778</c:v>
                </c:pt>
                <c:pt idx="3823">
                  <c:v>44089.868159500002</c:v>
                </c:pt>
                <c:pt idx="3824">
                  <c:v>44089.868506722218</c:v>
                </c:pt>
                <c:pt idx="3825">
                  <c:v>44089.868853944441</c:v>
                </c:pt>
                <c:pt idx="3826">
                  <c:v>44089.869201166664</c:v>
                </c:pt>
                <c:pt idx="3827">
                  <c:v>44089.869548388888</c:v>
                </c:pt>
                <c:pt idx="3828">
                  <c:v>44089.869895611111</c:v>
                </c:pt>
                <c:pt idx="3829">
                  <c:v>44089.870242833334</c:v>
                </c:pt>
                <c:pt idx="3830">
                  <c:v>44089.870590055551</c:v>
                </c:pt>
                <c:pt idx="3831">
                  <c:v>44089.870937277774</c:v>
                </c:pt>
                <c:pt idx="3832">
                  <c:v>44089.871284499997</c:v>
                </c:pt>
                <c:pt idx="3833">
                  <c:v>44089.871631722221</c:v>
                </c:pt>
                <c:pt idx="3834">
                  <c:v>44089.871978944444</c:v>
                </c:pt>
                <c:pt idx="3835">
                  <c:v>44089.872326166667</c:v>
                </c:pt>
                <c:pt idx="3836">
                  <c:v>44089.872673388891</c:v>
                </c:pt>
                <c:pt idx="3837">
                  <c:v>44089.873020611107</c:v>
                </c:pt>
                <c:pt idx="3838">
                  <c:v>44089.87336783333</c:v>
                </c:pt>
                <c:pt idx="3839">
                  <c:v>44089.873715055553</c:v>
                </c:pt>
                <c:pt idx="3840">
                  <c:v>44089.874062277777</c:v>
                </c:pt>
                <c:pt idx="3841">
                  <c:v>44089.8744095</c:v>
                </c:pt>
                <c:pt idx="3842">
                  <c:v>44089.874756722224</c:v>
                </c:pt>
                <c:pt idx="3843">
                  <c:v>44089.87510394444</c:v>
                </c:pt>
                <c:pt idx="3844">
                  <c:v>44089.875451166663</c:v>
                </c:pt>
                <c:pt idx="3845">
                  <c:v>44089.875798388886</c:v>
                </c:pt>
                <c:pt idx="3846">
                  <c:v>44089.87614561111</c:v>
                </c:pt>
                <c:pt idx="3847">
                  <c:v>44089.876492833333</c:v>
                </c:pt>
                <c:pt idx="3848">
                  <c:v>44089.876840055556</c:v>
                </c:pt>
                <c:pt idx="3849">
                  <c:v>44089.87718727778</c:v>
                </c:pt>
                <c:pt idx="3850">
                  <c:v>44089.877534499996</c:v>
                </c:pt>
                <c:pt idx="3851">
                  <c:v>44089.877881722219</c:v>
                </c:pt>
                <c:pt idx="3852">
                  <c:v>44089.878228944443</c:v>
                </c:pt>
                <c:pt idx="3853">
                  <c:v>44089.878576166666</c:v>
                </c:pt>
                <c:pt idx="3854">
                  <c:v>44089.878923388889</c:v>
                </c:pt>
                <c:pt idx="3855">
                  <c:v>44089.879270611113</c:v>
                </c:pt>
                <c:pt idx="3856">
                  <c:v>44089.879617833329</c:v>
                </c:pt>
                <c:pt idx="3857">
                  <c:v>44089.879965055552</c:v>
                </c:pt>
                <c:pt idx="3858">
                  <c:v>44089.880312277775</c:v>
                </c:pt>
                <c:pt idx="3859">
                  <c:v>44089.880659499999</c:v>
                </c:pt>
                <c:pt idx="3860">
                  <c:v>44089.881006722222</c:v>
                </c:pt>
                <c:pt idx="3861">
                  <c:v>44089.881353944445</c:v>
                </c:pt>
                <c:pt idx="3862">
                  <c:v>44089.881701166662</c:v>
                </c:pt>
                <c:pt idx="3863">
                  <c:v>44089.882048388885</c:v>
                </c:pt>
                <c:pt idx="3864">
                  <c:v>44089.882395611108</c:v>
                </c:pt>
                <c:pt idx="3865">
                  <c:v>44089.882742833332</c:v>
                </c:pt>
                <c:pt idx="3866">
                  <c:v>44089.883090055555</c:v>
                </c:pt>
                <c:pt idx="3867">
                  <c:v>44089.883437277778</c:v>
                </c:pt>
                <c:pt idx="3868">
                  <c:v>44089.883784500002</c:v>
                </c:pt>
                <c:pt idx="3869">
                  <c:v>44089.884131722218</c:v>
                </c:pt>
                <c:pt idx="3870">
                  <c:v>44089.884478944441</c:v>
                </c:pt>
                <c:pt idx="3871">
                  <c:v>44089.884826166664</c:v>
                </c:pt>
                <c:pt idx="3872">
                  <c:v>44089.885173388888</c:v>
                </c:pt>
                <c:pt idx="3873">
                  <c:v>44089.885520611111</c:v>
                </c:pt>
                <c:pt idx="3874">
                  <c:v>44089.885867833334</c:v>
                </c:pt>
                <c:pt idx="3875">
                  <c:v>44089.886215055551</c:v>
                </c:pt>
                <c:pt idx="3876">
                  <c:v>44089.886562277774</c:v>
                </c:pt>
                <c:pt idx="3877">
                  <c:v>44089.886909499997</c:v>
                </c:pt>
                <c:pt idx="3878">
                  <c:v>44089.887256722221</c:v>
                </c:pt>
                <c:pt idx="3879">
                  <c:v>44089.887603944444</c:v>
                </c:pt>
                <c:pt idx="3880">
                  <c:v>44089.887951166667</c:v>
                </c:pt>
                <c:pt idx="3881">
                  <c:v>44089.888298388891</c:v>
                </c:pt>
                <c:pt idx="3882">
                  <c:v>44089.888645611107</c:v>
                </c:pt>
                <c:pt idx="3883">
                  <c:v>44089.88899283333</c:v>
                </c:pt>
                <c:pt idx="3884">
                  <c:v>44089.889340055553</c:v>
                </c:pt>
                <c:pt idx="3885">
                  <c:v>44089.889687277777</c:v>
                </c:pt>
                <c:pt idx="3886">
                  <c:v>44089.8900345</c:v>
                </c:pt>
                <c:pt idx="3887">
                  <c:v>44089.890381722224</c:v>
                </c:pt>
                <c:pt idx="3888">
                  <c:v>44089.89072894444</c:v>
                </c:pt>
                <c:pt idx="3889">
                  <c:v>44089.891076166663</c:v>
                </c:pt>
                <c:pt idx="3890">
                  <c:v>44089.891423388886</c:v>
                </c:pt>
                <c:pt idx="3891">
                  <c:v>44089.89177061111</c:v>
                </c:pt>
                <c:pt idx="3892">
                  <c:v>44089.892117833333</c:v>
                </c:pt>
                <c:pt idx="3893">
                  <c:v>44089.892465055556</c:v>
                </c:pt>
                <c:pt idx="3894">
                  <c:v>44089.89281227778</c:v>
                </c:pt>
                <c:pt idx="3895">
                  <c:v>44089.893159499996</c:v>
                </c:pt>
                <c:pt idx="3896">
                  <c:v>44089.893506722219</c:v>
                </c:pt>
                <c:pt idx="3897">
                  <c:v>44089.893853944443</c:v>
                </c:pt>
                <c:pt idx="3898">
                  <c:v>44089.894201166666</c:v>
                </c:pt>
                <c:pt idx="3899">
                  <c:v>44089.894548388889</c:v>
                </c:pt>
                <c:pt idx="3900">
                  <c:v>44089.894895611113</c:v>
                </c:pt>
                <c:pt idx="3901">
                  <c:v>44089.895242833329</c:v>
                </c:pt>
                <c:pt idx="3902">
                  <c:v>44089.895590055552</c:v>
                </c:pt>
                <c:pt idx="3903">
                  <c:v>44089.895937277775</c:v>
                </c:pt>
                <c:pt idx="3904">
                  <c:v>44089.896284499999</c:v>
                </c:pt>
                <c:pt idx="3905">
                  <c:v>44089.896631722222</c:v>
                </c:pt>
                <c:pt idx="3906">
                  <c:v>44089.896978944445</c:v>
                </c:pt>
                <c:pt idx="3907">
                  <c:v>44089.897326166662</c:v>
                </c:pt>
                <c:pt idx="3908">
                  <c:v>44089.897673388885</c:v>
                </c:pt>
                <c:pt idx="3909">
                  <c:v>44089.898020611108</c:v>
                </c:pt>
                <c:pt idx="3910">
                  <c:v>44089.898367833332</c:v>
                </c:pt>
                <c:pt idx="3911">
                  <c:v>44089.898715055555</c:v>
                </c:pt>
                <c:pt idx="3912">
                  <c:v>44089.899062277778</c:v>
                </c:pt>
                <c:pt idx="3913">
                  <c:v>44089.899409500002</c:v>
                </c:pt>
                <c:pt idx="3914">
                  <c:v>44089.899756722218</c:v>
                </c:pt>
                <c:pt idx="3915">
                  <c:v>44089.900103944441</c:v>
                </c:pt>
                <c:pt idx="3916">
                  <c:v>44089.900451166664</c:v>
                </c:pt>
                <c:pt idx="3917">
                  <c:v>44089.900798388888</c:v>
                </c:pt>
                <c:pt idx="3918">
                  <c:v>44089.901145611111</c:v>
                </c:pt>
                <c:pt idx="3919">
                  <c:v>44089.901492833334</c:v>
                </c:pt>
                <c:pt idx="3920">
                  <c:v>44089.901840055551</c:v>
                </c:pt>
                <c:pt idx="3921">
                  <c:v>44089.902187277774</c:v>
                </c:pt>
                <c:pt idx="3922">
                  <c:v>44089.902534499997</c:v>
                </c:pt>
                <c:pt idx="3923">
                  <c:v>44089.902881722221</c:v>
                </c:pt>
                <c:pt idx="3924">
                  <c:v>44089.903228944444</c:v>
                </c:pt>
                <c:pt idx="3925">
                  <c:v>44089.903576166667</c:v>
                </c:pt>
                <c:pt idx="3926">
                  <c:v>44089.903923388891</c:v>
                </c:pt>
                <c:pt idx="3927">
                  <c:v>44089.904270611107</c:v>
                </c:pt>
                <c:pt idx="3928">
                  <c:v>44089.90461783333</c:v>
                </c:pt>
                <c:pt idx="3929">
                  <c:v>44089.904965055553</c:v>
                </c:pt>
                <c:pt idx="3930">
                  <c:v>44089.905312277777</c:v>
                </c:pt>
                <c:pt idx="3931">
                  <c:v>44089.9056595</c:v>
                </c:pt>
                <c:pt idx="3932">
                  <c:v>44089.906006722224</c:v>
                </c:pt>
                <c:pt idx="3933">
                  <c:v>44089.90635394444</c:v>
                </c:pt>
                <c:pt idx="3934">
                  <c:v>44089.906701166663</c:v>
                </c:pt>
                <c:pt idx="3935">
                  <c:v>44089.907048388886</c:v>
                </c:pt>
                <c:pt idx="3936">
                  <c:v>44089.90739561111</c:v>
                </c:pt>
                <c:pt idx="3937">
                  <c:v>44089.907742833333</c:v>
                </c:pt>
                <c:pt idx="3938">
                  <c:v>44089.908090055556</c:v>
                </c:pt>
                <c:pt idx="3939">
                  <c:v>44089.90843727778</c:v>
                </c:pt>
                <c:pt idx="3940">
                  <c:v>44089.908784499996</c:v>
                </c:pt>
                <c:pt idx="3941">
                  <c:v>44089.909131722219</c:v>
                </c:pt>
                <c:pt idx="3942">
                  <c:v>44089.909478944443</c:v>
                </c:pt>
                <c:pt idx="3943">
                  <c:v>44089.909826166666</c:v>
                </c:pt>
                <c:pt idx="3944">
                  <c:v>44089.910173388889</c:v>
                </c:pt>
                <c:pt idx="3945">
                  <c:v>44089.910520611113</c:v>
                </c:pt>
                <c:pt idx="3946">
                  <c:v>44089.910867833329</c:v>
                </c:pt>
                <c:pt idx="3947">
                  <c:v>44089.911215055552</c:v>
                </c:pt>
                <c:pt idx="3948">
                  <c:v>44089.911562277775</c:v>
                </c:pt>
                <c:pt idx="3949">
                  <c:v>44089.911909499999</c:v>
                </c:pt>
                <c:pt idx="3950">
                  <c:v>44089.912256722222</c:v>
                </c:pt>
                <c:pt idx="3951">
                  <c:v>44089.912603944445</c:v>
                </c:pt>
                <c:pt idx="3952">
                  <c:v>44089.912951166662</c:v>
                </c:pt>
                <c:pt idx="3953">
                  <c:v>44089.913298388885</c:v>
                </c:pt>
                <c:pt idx="3954">
                  <c:v>44089.913645611108</c:v>
                </c:pt>
                <c:pt idx="3955">
                  <c:v>44089.913992833332</c:v>
                </c:pt>
                <c:pt idx="3956">
                  <c:v>44089.914340055555</c:v>
                </c:pt>
                <c:pt idx="3957">
                  <c:v>44089.914687277778</c:v>
                </c:pt>
                <c:pt idx="3958">
                  <c:v>44089.915034500002</c:v>
                </c:pt>
                <c:pt idx="3959">
                  <c:v>44089.915381722218</c:v>
                </c:pt>
                <c:pt idx="3960">
                  <c:v>44089.915728944441</c:v>
                </c:pt>
                <c:pt idx="3961">
                  <c:v>44089.916076166664</c:v>
                </c:pt>
                <c:pt idx="3962">
                  <c:v>44089.916423388888</c:v>
                </c:pt>
                <c:pt idx="3963">
                  <c:v>44089.916770611111</c:v>
                </c:pt>
                <c:pt idx="3964">
                  <c:v>44089.917117833334</c:v>
                </c:pt>
                <c:pt idx="3965">
                  <c:v>44089.917465055551</c:v>
                </c:pt>
                <c:pt idx="3966">
                  <c:v>44089.917812277774</c:v>
                </c:pt>
                <c:pt idx="3967">
                  <c:v>44089.918159499997</c:v>
                </c:pt>
                <c:pt idx="3968">
                  <c:v>44089.918506722221</c:v>
                </c:pt>
                <c:pt idx="3969">
                  <c:v>44089.918853944444</c:v>
                </c:pt>
                <c:pt idx="3970">
                  <c:v>44089.919201166667</c:v>
                </c:pt>
                <c:pt idx="3971">
                  <c:v>44089.919548388891</c:v>
                </c:pt>
                <c:pt idx="3972">
                  <c:v>44089.919895611107</c:v>
                </c:pt>
                <c:pt idx="3973">
                  <c:v>44089.92024283333</c:v>
                </c:pt>
                <c:pt idx="3974">
                  <c:v>44089.920590055553</c:v>
                </c:pt>
                <c:pt idx="3975">
                  <c:v>44089.920937277777</c:v>
                </c:pt>
                <c:pt idx="3976">
                  <c:v>44089.9212845</c:v>
                </c:pt>
                <c:pt idx="3977">
                  <c:v>44089.921631722224</c:v>
                </c:pt>
                <c:pt idx="3978">
                  <c:v>44089.92197894444</c:v>
                </c:pt>
                <c:pt idx="3979">
                  <c:v>44089.922326166663</c:v>
                </c:pt>
                <c:pt idx="3980">
                  <c:v>44089.922673388886</c:v>
                </c:pt>
                <c:pt idx="3981">
                  <c:v>44089.92302061111</c:v>
                </c:pt>
                <c:pt idx="3982">
                  <c:v>44089.923367833333</c:v>
                </c:pt>
                <c:pt idx="3983">
                  <c:v>44089.923715055556</c:v>
                </c:pt>
                <c:pt idx="3984">
                  <c:v>44089.92406227778</c:v>
                </c:pt>
                <c:pt idx="3985">
                  <c:v>44089.924409499996</c:v>
                </c:pt>
                <c:pt idx="3986">
                  <c:v>44089.924756722219</c:v>
                </c:pt>
                <c:pt idx="3987">
                  <c:v>44089.925103944443</c:v>
                </c:pt>
                <c:pt idx="3988">
                  <c:v>44089.925451166666</c:v>
                </c:pt>
                <c:pt idx="3989">
                  <c:v>44089.925798388889</c:v>
                </c:pt>
                <c:pt idx="3990">
                  <c:v>44089.926145611113</c:v>
                </c:pt>
                <c:pt idx="3991">
                  <c:v>44089.926492833329</c:v>
                </c:pt>
                <c:pt idx="3992">
                  <c:v>44089.926840055552</c:v>
                </c:pt>
                <c:pt idx="3993">
                  <c:v>44089.927187277775</c:v>
                </c:pt>
                <c:pt idx="3994">
                  <c:v>44089.927534499999</c:v>
                </c:pt>
                <c:pt idx="3995">
                  <c:v>44089.927881722222</c:v>
                </c:pt>
                <c:pt idx="3996">
                  <c:v>44089.928228944445</c:v>
                </c:pt>
                <c:pt idx="3997">
                  <c:v>44089.928576166662</c:v>
                </c:pt>
                <c:pt idx="3998">
                  <c:v>44089.928923388885</c:v>
                </c:pt>
                <c:pt idx="3999">
                  <c:v>44089.929270611108</c:v>
                </c:pt>
                <c:pt idx="4000">
                  <c:v>44089.929617833332</c:v>
                </c:pt>
                <c:pt idx="4001">
                  <c:v>44089.929965055555</c:v>
                </c:pt>
                <c:pt idx="4002">
                  <c:v>44089.930312277778</c:v>
                </c:pt>
                <c:pt idx="4003">
                  <c:v>44089.930659500002</c:v>
                </c:pt>
                <c:pt idx="4004">
                  <c:v>44089.931006722218</c:v>
                </c:pt>
                <c:pt idx="4005">
                  <c:v>44089.931353944441</c:v>
                </c:pt>
                <c:pt idx="4006">
                  <c:v>44089.931701166664</c:v>
                </c:pt>
                <c:pt idx="4007">
                  <c:v>44089.932048388888</c:v>
                </c:pt>
                <c:pt idx="4008">
                  <c:v>44089.932395611111</c:v>
                </c:pt>
                <c:pt idx="4009">
                  <c:v>44089.932731259258</c:v>
                </c:pt>
                <c:pt idx="4010">
                  <c:v>44089.933078481481</c:v>
                </c:pt>
                <c:pt idx="4011">
                  <c:v>44089.933425703704</c:v>
                </c:pt>
                <c:pt idx="4012">
                  <c:v>44089.933772925928</c:v>
                </c:pt>
                <c:pt idx="4013">
                  <c:v>44089.934120148144</c:v>
                </c:pt>
                <c:pt idx="4014">
                  <c:v>44089.934467370367</c:v>
                </c:pt>
                <c:pt idx="4015">
                  <c:v>44089.934814592591</c:v>
                </c:pt>
                <c:pt idx="4016">
                  <c:v>44089.935161814814</c:v>
                </c:pt>
                <c:pt idx="4017">
                  <c:v>44089.935509037037</c:v>
                </c:pt>
                <c:pt idx="4018">
                  <c:v>44089.935856259261</c:v>
                </c:pt>
                <c:pt idx="4019">
                  <c:v>44089.936203481477</c:v>
                </c:pt>
                <c:pt idx="4020">
                  <c:v>44089.9365507037</c:v>
                </c:pt>
                <c:pt idx="4021">
                  <c:v>44089.936897925923</c:v>
                </c:pt>
                <c:pt idx="4022">
                  <c:v>44089.937245148147</c:v>
                </c:pt>
                <c:pt idx="4023">
                  <c:v>44089.93759237037</c:v>
                </c:pt>
                <c:pt idx="4024">
                  <c:v>44089.937939592593</c:v>
                </c:pt>
                <c:pt idx="4025">
                  <c:v>44089.938286814817</c:v>
                </c:pt>
                <c:pt idx="4026">
                  <c:v>44089.938634037033</c:v>
                </c:pt>
                <c:pt idx="4027">
                  <c:v>44089.938981259256</c:v>
                </c:pt>
                <c:pt idx="4028">
                  <c:v>44089.93932848148</c:v>
                </c:pt>
                <c:pt idx="4029">
                  <c:v>44089.939675703703</c:v>
                </c:pt>
                <c:pt idx="4030">
                  <c:v>44089.940022925926</c:v>
                </c:pt>
                <c:pt idx="4031">
                  <c:v>44089.94037014815</c:v>
                </c:pt>
                <c:pt idx="4032">
                  <c:v>44089.940717370366</c:v>
                </c:pt>
                <c:pt idx="4033">
                  <c:v>44089.941064592589</c:v>
                </c:pt>
                <c:pt idx="4034">
                  <c:v>44089.941411814812</c:v>
                </c:pt>
                <c:pt idx="4035">
                  <c:v>44089.941759037036</c:v>
                </c:pt>
                <c:pt idx="4036">
                  <c:v>44089.942106259259</c:v>
                </c:pt>
                <c:pt idx="4037">
                  <c:v>44089.942453481483</c:v>
                </c:pt>
                <c:pt idx="4038">
                  <c:v>44089.942800703699</c:v>
                </c:pt>
                <c:pt idx="4039">
                  <c:v>44089.943147925922</c:v>
                </c:pt>
                <c:pt idx="4040">
                  <c:v>44089.943495148145</c:v>
                </c:pt>
                <c:pt idx="4041">
                  <c:v>44089.943842370369</c:v>
                </c:pt>
                <c:pt idx="4042">
                  <c:v>44089.944189592592</c:v>
                </c:pt>
                <c:pt idx="4043">
                  <c:v>44089.944536814815</c:v>
                </c:pt>
                <c:pt idx="4044">
                  <c:v>44089.944884037039</c:v>
                </c:pt>
                <c:pt idx="4045">
                  <c:v>44089.945231259255</c:v>
                </c:pt>
                <c:pt idx="4046">
                  <c:v>44089.945578481478</c:v>
                </c:pt>
                <c:pt idx="4047">
                  <c:v>44089.945925703702</c:v>
                </c:pt>
                <c:pt idx="4048">
                  <c:v>44089.946272925925</c:v>
                </c:pt>
                <c:pt idx="4049">
                  <c:v>44089.946620148148</c:v>
                </c:pt>
                <c:pt idx="4050">
                  <c:v>44089.946967370372</c:v>
                </c:pt>
                <c:pt idx="4051">
                  <c:v>44089.947314592588</c:v>
                </c:pt>
                <c:pt idx="4052">
                  <c:v>44089.947661814811</c:v>
                </c:pt>
                <c:pt idx="4053">
                  <c:v>44089.948009037034</c:v>
                </c:pt>
                <c:pt idx="4054">
                  <c:v>44089.948356259258</c:v>
                </c:pt>
                <c:pt idx="4055">
                  <c:v>44089.948703481481</c:v>
                </c:pt>
                <c:pt idx="4056">
                  <c:v>44089.949050703704</c:v>
                </c:pt>
                <c:pt idx="4057">
                  <c:v>44089.949397925928</c:v>
                </c:pt>
                <c:pt idx="4058">
                  <c:v>44089.949745148144</c:v>
                </c:pt>
                <c:pt idx="4059">
                  <c:v>44089.950092370367</c:v>
                </c:pt>
                <c:pt idx="4060">
                  <c:v>44089.950439592591</c:v>
                </c:pt>
                <c:pt idx="4061">
                  <c:v>44089.950786814814</c:v>
                </c:pt>
                <c:pt idx="4062">
                  <c:v>44089.951134037037</c:v>
                </c:pt>
                <c:pt idx="4063">
                  <c:v>44089.951481259261</c:v>
                </c:pt>
                <c:pt idx="4064">
                  <c:v>44089.951828481477</c:v>
                </c:pt>
                <c:pt idx="4065">
                  <c:v>44089.9521757037</c:v>
                </c:pt>
                <c:pt idx="4066">
                  <c:v>44089.952522925923</c:v>
                </c:pt>
                <c:pt idx="4067">
                  <c:v>44089.952870148147</c:v>
                </c:pt>
                <c:pt idx="4068">
                  <c:v>44089.95321737037</c:v>
                </c:pt>
                <c:pt idx="4069">
                  <c:v>44089.953564592593</c:v>
                </c:pt>
                <c:pt idx="4070">
                  <c:v>44089.953911814817</c:v>
                </c:pt>
                <c:pt idx="4071">
                  <c:v>44089.954259037033</c:v>
                </c:pt>
                <c:pt idx="4072">
                  <c:v>44089.954606259256</c:v>
                </c:pt>
                <c:pt idx="4073">
                  <c:v>44089.95495348148</c:v>
                </c:pt>
                <c:pt idx="4074">
                  <c:v>44089.955300703703</c:v>
                </c:pt>
                <c:pt idx="4075">
                  <c:v>44089.955647925926</c:v>
                </c:pt>
                <c:pt idx="4076">
                  <c:v>44089.95599514815</c:v>
                </c:pt>
                <c:pt idx="4077">
                  <c:v>44089.956342370366</c:v>
                </c:pt>
                <c:pt idx="4078">
                  <c:v>44089.956689592589</c:v>
                </c:pt>
                <c:pt idx="4079">
                  <c:v>44089.957036814812</c:v>
                </c:pt>
                <c:pt idx="4080">
                  <c:v>44089.957384037036</c:v>
                </c:pt>
                <c:pt idx="4081">
                  <c:v>44089.957731259259</c:v>
                </c:pt>
                <c:pt idx="4082">
                  <c:v>44089.958078481483</c:v>
                </c:pt>
                <c:pt idx="4083">
                  <c:v>44089.958425703699</c:v>
                </c:pt>
                <c:pt idx="4084">
                  <c:v>44089.958772925922</c:v>
                </c:pt>
                <c:pt idx="4085">
                  <c:v>44089.959120148145</c:v>
                </c:pt>
                <c:pt idx="4086">
                  <c:v>44089.959467370369</c:v>
                </c:pt>
                <c:pt idx="4087">
                  <c:v>44089.959814592592</c:v>
                </c:pt>
                <c:pt idx="4088">
                  <c:v>44089.960161814815</c:v>
                </c:pt>
                <c:pt idx="4089">
                  <c:v>44089.960509037039</c:v>
                </c:pt>
                <c:pt idx="4090">
                  <c:v>44089.960856259255</c:v>
                </c:pt>
                <c:pt idx="4091">
                  <c:v>44089.961203481478</c:v>
                </c:pt>
                <c:pt idx="4092">
                  <c:v>44089.961550703702</c:v>
                </c:pt>
                <c:pt idx="4093">
                  <c:v>44089.961897925925</c:v>
                </c:pt>
                <c:pt idx="4094">
                  <c:v>44089.962245148148</c:v>
                </c:pt>
                <c:pt idx="4095">
                  <c:v>44089.962592370372</c:v>
                </c:pt>
                <c:pt idx="4096">
                  <c:v>44089.962939592588</c:v>
                </c:pt>
                <c:pt idx="4097">
                  <c:v>44089.963286814811</c:v>
                </c:pt>
                <c:pt idx="4098">
                  <c:v>44089.963634037034</c:v>
                </c:pt>
                <c:pt idx="4099">
                  <c:v>44089.963981259258</c:v>
                </c:pt>
                <c:pt idx="4100">
                  <c:v>44089.964328481481</c:v>
                </c:pt>
                <c:pt idx="4101">
                  <c:v>44089.964675703704</c:v>
                </c:pt>
                <c:pt idx="4102">
                  <c:v>44089.965022925928</c:v>
                </c:pt>
                <c:pt idx="4103">
                  <c:v>44089.965370148144</c:v>
                </c:pt>
                <c:pt idx="4104">
                  <c:v>44089.965717370367</c:v>
                </c:pt>
                <c:pt idx="4105">
                  <c:v>44089.966064592591</c:v>
                </c:pt>
                <c:pt idx="4106">
                  <c:v>44089.966411814814</c:v>
                </c:pt>
                <c:pt idx="4107">
                  <c:v>44089.966759037037</c:v>
                </c:pt>
                <c:pt idx="4108">
                  <c:v>44089.967106259261</c:v>
                </c:pt>
                <c:pt idx="4109">
                  <c:v>44089.967453481477</c:v>
                </c:pt>
                <c:pt idx="4110">
                  <c:v>44089.9678007037</c:v>
                </c:pt>
                <c:pt idx="4111">
                  <c:v>44089.968147925923</c:v>
                </c:pt>
                <c:pt idx="4112">
                  <c:v>44089.968495148147</c:v>
                </c:pt>
                <c:pt idx="4113">
                  <c:v>44089.96884237037</c:v>
                </c:pt>
                <c:pt idx="4114">
                  <c:v>44089.969189592593</c:v>
                </c:pt>
                <c:pt idx="4115">
                  <c:v>44089.969536814817</c:v>
                </c:pt>
                <c:pt idx="4116">
                  <c:v>44089.969884037033</c:v>
                </c:pt>
                <c:pt idx="4117">
                  <c:v>44089.970231259256</c:v>
                </c:pt>
                <c:pt idx="4118">
                  <c:v>44089.97057848148</c:v>
                </c:pt>
                <c:pt idx="4119">
                  <c:v>44089.970925703703</c:v>
                </c:pt>
                <c:pt idx="4120">
                  <c:v>44089.971272925926</c:v>
                </c:pt>
                <c:pt idx="4121">
                  <c:v>44089.97162014815</c:v>
                </c:pt>
                <c:pt idx="4122">
                  <c:v>44089.971967370366</c:v>
                </c:pt>
                <c:pt idx="4123">
                  <c:v>44089.972314592589</c:v>
                </c:pt>
                <c:pt idx="4124">
                  <c:v>44089.972661814812</c:v>
                </c:pt>
                <c:pt idx="4125">
                  <c:v>44089.973009037036</c:v>
                </c:pt>
                <c:pt idx="4126">
                  <c:v>44089.973356259259</c:v>
                </c:pt>
                <c:pt idx="4127">
                  <c:v>44089.973703481483</c:v>
                </c:pt>
                <c:pt idx="4128">
                  <c:v>44089.974050703699</c:v>
                </c:pt>
                <c:pt idx="4129">
                  <c:v>44089.974397925922</c:v>
                </c:pt>
                <c:pt idx="4130">
                  <c:v>44089.974745148145</c:v>
                </c:pt>
                <c:pt idx="4131">
                  <c:v>44089.975092370369</c:v>
                </c:pt>
                <c:pt idx="4132">
                  <c:v>44089.975439592592</c:v>
                </c:pt>
                <c:pt idx="4133">
                  <c:v>44089.975786814815</c:v>
                </c:pt>
                <c:pt idx="4134">
                  <c:v>44089.976134037039</c:v>
                </c:pt>
                <c:pt idx="4135">
                  <c:v>44089.976481259255</c:v>
                </c:pt>
                <c:pt idx="4136">
                  <c:v>44089.976828481478</c:v>
                </c:pt>
                <c:pt idx="4137">
                  <c:v>44089.977175703702</c:v>
                </c:pt>
                <c:pt idx="4138">
                  <c:v>44089.977522925925</c:v>
                </c:pt>
                <c:pt idx="4139">
                  <c:v>44089.977870148148</c:v>
                </c:pt>
                <c:pt idx="4140">
                  <c:v>44089.978217370372</c:v>
                </c:pt>
                <c:pt idx="4141">
                  <c:v>44089.978564592588</c:v>
                </c:pt>
                <c:pt idx="4142">
                  <c:v>44089.978911814811</c:v>
                </c:pt>
                <c:pt idx="4143">
                  <c:v>44089.979259037034</c:v>
                </c:pt>
                <c:pt idx="4144">
                  <c:v>44089.979606259258</c:v>
                </c:pt>
                <c:pt idx="4145">
                  <c:v>44089.979953481481</c:v>
                </c:pt>
                <c:pt idx="4146">
                  <c:v>44089.980300703704</c:v>
                </c:pt>
                <c:pt idx="4147">
                  <c:v>44089.980647925928</c:v>
                </c:pt>
                <c:pt idx="4148">
                  <c:v>44089.980995148144</c:v>
                </c:pt>
                <c:pt idx="4149">
                  <c:v>44089.981342370367</c:v>
                </c:pt>
                <c:pt idx="4150">
                  <c:v>44089.981689592591</c:v>
                </c:pt>
                <c:pt idx="4151">
                  <c:v>44089.982036814814</c:v>
                </c:pt>
                <c:pt idx="4152">
                  <c:v>44089.982384037037</c:v>
                </c:pt>
                <c:pt idx="4153">
                  <c:v>44089.982731259261</c:v>
                </c:pt>
                <c:pt idx="4154">
                  <c:v>44089.983078481477</c:v>
                </c:pt>
                <c:pt idx="4155">
                  <c:v>44089.9834257037</c:v>
                </c:pt>
                <c:pt idx="4156">
                  <c:v>44089.983772925923</c:v>
                </c:pt>
                <c:pt idx="4157">
                  <c:v>44089.984120148147</c:v>
                </c:pt>
                <c:pt idx="4158">
                  <c:v>44089.98446737037</c:v>
                </c:pt>
                <c:pt idx="4159">
                  <c:v>44089.984814592593</c:v>
                </c:pt>
                <c:pt idx="4160">
                  <c:v>44089.985161814817</c:v>
                </c:pt>
                <c:pt idx="4161">
                  <c:v>44089.985509037033</c:v>
                </c:pt>
                <c:pt idx="4162">
                  <c:v>44089.985856259256</c:v>
                </c:pt>
                <c:pt idx="4163">
                  <c:v>44089.98620348148</c:v>
                </c:pt>
                <c:pt idx="4164">
                  <c:v>44089.986550703703</c:v>
                </c:pt>
                <c:pt idx="4165">
                  <c:v>44089.986897925926</c:v>
                </c:pt>
                <c:pt idx="4166">
                  <c:v>44089.98724514815</c:v>
                </c:pt>
                <c:pt idx="4167">
                  <c:v>44089.987592370366</c:v>
                </c:pt>
                <c:pt idx="4168">
                  <c:v>44089.987939592589</c:v>
                </c:pt>
                <c:pt idx="4169">
                  <c:v>44089.988286814812</c:v>
                </c:pt>
                <c:pt idx="4170">
                  <c:v>44089.988634037036</c:v>
                </c:pt>
                <c:pt idx="4171">
                  <c:v>44089.988981259259</c:v>
                </c:pt>
                <c:pt idx="4172">
                  <c:v>44089.989328481483</c:v>
                </c:pt>
                <c:pt idx="4173">
                  <c:v>44089.989675703699</c:v>
                </c:pt>
                <c:pt idx="4174">
                  <c:v>44089.990022925922</c:v>
                </c:pt>
                <c:pt idx="4175">
                  <c:v>44089.990370148145</c:v>
                </c:pt>
                <c:pt idx="4176">
                  <c:v>44089.990717370369</c:v>
                </c:pt>
                <c:pt idx="4177">
                  <c:v>44089.991064592592</c:v>
                </c:pt>
                <c:pt idx="4178">
                  <c:v>44089.991411814815</c:v>
                </c:pt>
                <c:pt idx="4179">
                  <c:v>44089.991759037039</c:v>
                </c:pt>
                <c:pt idx="4180">
                  <c:v>44089.992106259255</c:v>
                </c:pt>
                <c:pt idx="4181">
                  <c:v>44089.992453481478</c:v>
                </c:pt>
                <c:pt idx="4182">
                  <c:v>44089.992800703702</c:v>
                </c:pt>
                <c:pt idx="4183">
                  <c:v>44089.993147925925</c:v>
                </c:pt>
                <c:pt idx="4184">
                  <c:v>44089.993495148148</c:v>
                </c:pt>
                <c:pt idx="4185">
                  <c:v>44089.993842370372</c:v>
                </c:pt>
                <c:pt idx="4186">
                  <c:v>44089.994189592588</c:v>
                </c:pt>
                <c:pt idx="4187">
                  <c:v>44089.994536814811</c:v>
                </c:pt>
                <c:pt idx="4188">
                  <c:v>44089.994884037034</c:v>
                </c:pt>
                <c:pt idx="4189">
                  <c:v>44089.995231259258</c:v>
                </c:pt>
                <c:pt idx="4190">
                  <c:v>44089.995578481481</c:v>
                </c:pt>
                <c:pt idx="4191">
                  <c:v>44089.995925703704</c:v>
                </c:pt>
                <c:pt idx="4192">
                  <c:v>44089.996272925928</c:v>
                </c:pt>
                <c:pt idx="4193">
                  <c:v>44089.996620148144</c:v>
                </c:pt>
                <c:pt idx="4194">
                  <c:v>44089.996967370367</c:v>
                </c:pt>
                <c:pt idx="4195">
                  <c:v>44089.997314592591</c:v>
                </c:pt>
                <c:pt idx="4196">
                  <c:v>44089.997661814814</c:v>
                </c:pt>
                <c:pt idx="4197">
                  <c:v>44089.998009037037</c:v>
                </c:pt>
                <c:pt idx="4198">
                  <c:v>44089.998356259261</c:v>
                </c:pt>
                <c:pt idx="4199">
                  <c:v>44089.998703481477</c:v>
                </c:pt>
                <c:pt idx="4200">
                  <c:v>44089.9990507037</c:v>
                </c:pt>
                <c:pt idx="4201">
                  <c:v>44089.999397925923</c:v>
                </c:pt>
                <c:pt idx="4202">
                  <c:v>44089.999745148147</c:v>
                </c:pt>
                <c:pt idx="4203">
                  <c:v>44090.00009237037</c:v>
                </c:pt>
                <c:pt idx="4204">
                  <c:v>44090.000439592593</c:v>
                </c:pt>
                <c:pt idx="4205">
                  <c:v>44090.000786814817</c:v>
                </c:pt>
                <c:pt idx="4206">
                  <c:v>44090.001134037033</c:v>
                </c:pt>
                <c:pt idx="4207">
                  <c:v>44090.001481259256</c:v>
                </c:pt>
                <c:pt idx="4208">
                  <c:v>44090.00182848148</c:v>
                </c:pt>
                <c:pt idx="4209">
                  <c:v>44090.002175703703</c:v>
                </c:pt>
                <c:pt idx="4210">
                  <c:v>44090.002522925926</c:v>
                </c:pt>
                <c:pt idx="4211">
                  <c:v>44090.00287014815</c:v>
                </c:pt>
                <c:pt idx="4212">
                  <c:v>44090.003217370366</c:v>
                </c:pt>
                <c:pt idx="4213">
                  <c:v>44090.003564592589</c:v>
                </c:pt>
                <c:pt idx="4214">
                  <c:v>44090.003911814812</c:v>
                </c:pt>
                <c:pt idx="4215">
                  <c:v>44090.004259037036</c:v>
                </c:pt>
                <c:pt idx="4216">
                  <c:v>44090.004606259259</c:v>
                </c:pt>
                <c:pt idx="4217">
                  <c:v>44090.004953481483</c:v>
                </c:pt>
                <c:pt idx="4218">
                  <c:v>44090.005300703699</c:v>
                </c:pt>
                <c:pt idx="4219">
                  <c:v>44090.005647925922</c:v>
                </c:pt>
                <c:pt idx="4220">
                  <c:v>44090.005995148145</c:v>
                </c:pt>
                <c:pt idx="4221">
                  <c:v>44090.006342370369</c:v>
                </c:pt>
                <c:pt idx="4222">
                  <c:v>44090.006689592592</c:v>
                </c:pt>
                <c:pt idx="4223">
                  <c:v>44090.007036814815</c:v>
                </c:pt>
                <c:pt idx="4224">
                  <c:v>44090.007384037039</c:v>
                </c:pt>
                <c:pt idx="4225">
                  <c:v>44090.007731259255</c:v>
                </c:pt>
                <c:pt idx="4226">
                  <c:v>44090.008078481478</c:v>
                </c:pt>
                <c:pt idx="4227">
                  <c:v>44090.008425703702</c:v>
                </c:pt>
                <c:pt idx="4228">
                  <c:v>44090.008772925925</c:v>
                </c:pt>
                <c:pt idx="4229">
                  <c:v>44090.009120148148</c:v>
                </c:pt>
                <c:pt idx="4230">
                  <c:v>44090.009467370372</c:v>
                </c:pt>
                <c:pt idx="4231">
                  <c:v>44090.009814592588</c:v>
                </c:pt>
                <c:pt idx="4232">
                  <c:v>44090.010161814811</c:v>
                </c:pt>
                <c:pt idx="4233">
                  <c:v>44090.010509037034</c:v>
                </c:pt>
                <c:pt idx="4234">
                  <c:v>44090.010856259258</c:v>
                </c:pt>
                <c:pt idx="4235">
                  <c:v>44090.011203481481</c:v>
                </c:pt>
                <c:pt idx="4236">
                  <c:v>44090.011550703704</c:v>
                </c:pt>
                <c:pt idx="4237">
                  <c:v>44090.011897925928</c:v>
                </c:pt>
                <c:pt idx="4238">
                  <c:v>44090.012245148144</c:v>
                </c:pt>
                <c:pt idx="4239">
                  <c:v>44090.012592370367</c:v>
                </c:pt>
                <c:pt idx="4240">
                  <c:v>44090.012939592591</c:v>
                </c:pt>
                <c:pt idx="4241">
                  <c:v>44090.013286814814</c:v>
                </c:pt>
                <c:pt idx="4242">
                  <c:v>44090.013634037037</c:v>
                </c:pt>
                <c:pt idx="4243">
                  <c:v>44090.013981259261</c:v>
                </c:pt>
                <c:pt idx="4244">
                  <c:v>44090.014328481477</c:v>
                </c:pt>
                <c:pt idx="4245">
                  <c:v>44090.0146757037</c:v>
                </c:pt>
                <c:pt idx="4246">
                  <c:v>44090.015022925923</c:v>
                </c:pt>
                <c:pt idx="4247">
                  <c:v>44090.015370148147</c:v>
                </c:pt>
                <c:pt idx="4248">
                  <c:v>44090.01571737037</c:v>
                </c:pt>
                <c:pt idx="4249">
                  <c:v>44090.016064592593</c:v>
                </c:pt>
                <c:pt idx="4250">
                  <c:v>44090.016411814817</c:v>
                </c:pt>
                <c:pt idx="4251">
                  <c:v>44090.016759037033</c:v>
                </c:pt>
                <c:pt idx="4252">
                  <c:v>44090.017106259256</c:v>
                </c:pt>
                <c:pt idx="4253">
                  <c:v>44090.01745348148</c:v>
                </c:pt>
                <c:pt idx="4254">
                  <c:v>44090.017800703703</c:v>
                </c:pt>
                <c:pt idx="4255">
                  <c:v>44090.018147925926</c:v>
                </c:pt>
                <c:pt idx="4256">
                  <c:v>44090.01849514815</c:v>
                </c:pt>
                <c:pt idx="4257">
                  <c:v>44090.018842370366</c:v>
                </c:pt>
                <c:pt idx="4258">
                  <c:v>44090.019189592589</c:v>
                </c:pt>
                <c:pt idx="4259">
                  <c:v>44090.019536814812</c:v>
                </c:pt>
                <c:pt idx="4260">
                  <c:v>44090.019884037036</c:v>
                </c:pt>
                <c:pt idx="4261">
                  <c:v>44090.020231259259</c:v>
                </c:pt>
                <c:pt idx="4262">
                  <c:v>44090.020578481483</c:v>
                </c:pt>
                <c:pt idx="4263">
                  <c:v>44090.020925703699</c:v>
                </c:pt>
                <c:pt idx="4264">
                  <c:v>44090.021272925922</c:v>
                </c:pt>
                <c:pt idx="4265">
                  <c:v>44090.021620148145</c:v>
                </c:pt>
                <c:pt idx="4266">
                  <c:v>44090.021967370369</c:v>
                </c:pt>
                <c:pt idx="4267">
                  <c:v>44090.022314592592</c:v>
                </c:pt>
                <c:pt idx="4268">
                  <c:v>44090.022661814815</c:v>
                </c:pt>
                <c:pt idx="4269">
                  <c:v>44090.023009037039</c:v>
                </c:pt>
                <c:pt idx="4270">
                  <c:v>44090.023356259255</c:v>
                </c:pt>
                <c:pt idx="4271">
                  <c:v>44090.023703481478</c:v>
                </c:pt>
                <c:pt idx="4272">
                  <c:v>44090.024050703702</c:v>
                </c:pt>
                <c:pt idx="4273">
                  <c:v>44090.024397925925</c:v>
                </c:pt>
                <c:pt idx="4274">
                  <c:v>44090.024745148148</c:v>
                </c:pt>
                <c:pt idx="4275">
                  <c:v>44090.025092370372</c:v>
                </c:pt>
                <c:pt idx="4276">
                  <c:v>44090.025439592588</c:v>
                </c:pt>
                <c:pt idx="4277">
                  <c:v>44090.025786814811</c:v>
                </c:pt>
                <c:pt idx="4278">
                  <c:v>44090.026134037034</c:v>
                </c:pt>
                <c:pt idx="4279">
                  <c:v>44090.026481259258</c:v>
                </c:pt>
                <c:pt idx="4280">
                  <c:v>44090.026816907404</c:v>
                </c:pt>
                <c:pt idx="4281">
                  <c:v>44090.027164129628</c:v>
                </c:pt>
                <c:pt idx="4282">
                  <c:v>44090.027511351851</c:v>
                </c:pt>
                <c:pt idx="4283">
                  <c:v>44090.027858574074</c:v>
                </c:pt>
                <c:pt idx="4284">
                  <c:v>44090.028205796298</c:v>
                </c:pt>
                <c:pt idx="4285">
                  <c:v>44090.028553018514</c:v>
                </c:pt>
                <c:pt idx="4286">
                  <c:v>44090.028900240737</c:v>
                </c:pt>
                <c:pt idx="4287">
                  <c:v>44090.02924746296</c:v>
                </c:pt>
                <c:pt idx="4288">
                  <c:v>44090.029594685184</c:v>
                </c:pt>
                <c:pt idx="4289">
                  <c:v>44090.029941907407</c:v>
                </c:pt>
                <c:pt idx="4290">
                  <c:v>44090.030289129631</c:v>
                </c:pt>
                <c:pt idx="4291">
                  <c:v>44090.030636351854</c:v>
                </c:pt>
                <c:pt idx="4292">
                  <c:v>44090.03098357407</c:v>
                </c:pt>
                <c:pt idx="4293">
                  <c:v>44090.031330796293</c:v>
                </c:pt>
                <c:pt idx="4294">
                  <c:v>44090.031678018517</c:v>
                </c:pt>
                <c:pt idx="4295">
                  <c:v>44090.03202524074</c:v>
                </c:pt>
                <c:pt idx="4296">
                  <c:v>44090.032372462963</c:v>
                </c:pt>
                <c:pt idx="4297">
                  <c:v>44090.032719685187</c:v>
                </c:pt>
                <c:pt idx="4298">
                  <c:v>44090.033066907403</c:v>
                </c:pt>
                <c:pt idx="4299">
                  <c:v>44090.033414129626</c:v>
                </c:pt>
                <c:pt idx="4300">
                  <c:v>44090.03376135185</c:v>
                </c:pt>
                <c:pt idx="4301">
                  <c:v>44090.034108574073</c:v>
                </c:pt>
                <c:pt idx="4302">
                  <c:v>44090.034455796296</c:v>
                </c:pt>
                <c:pt idx="4303">
                  <c:v>44090.03480301852</c:v>
                </c:pt>
                <c:pt idx="4304">
                  <c:v>44090.035150240736</c:v>
                </c:pt>
                <c:pt idx="4305">
                  <c:v>44090.035497462959</c:v>
                </c:pt>
                <c:pt idx="4306">
                  <c:v>44090.035844685182</c:v>
                </c:pt>
                <c:pt idx="4307">
                  <c:v>44090.036191907406</c:v>
                </c:pt>
                <c:pt idx="4308">
                  <c:v>44090.036539129629</c:v>
                </c:pt>
                <c:pt idx="4309">
                  <c:v>44090.036886351852</c:v>
                </c:pt>
                <c:pt idx="4310">
                  <c:v>44090.037233574076</c:v>
                </c:pt>
                <c:pt idx="4311">
                  <c:v>44090.037580796292</c:v>
                </c:pt>
                <c:pt idx="4312">
                  <c:v>44090.037928018515</c:v>
                </c:pt>
                <c:pt idx="4313">
                  <c:v>44090.038275240739</c:v>
                </c:pt>
                <c:pt idx="4314">
                  <c:v>44090.038622462962</c:v>
                </c:pt>
                <c:pt idx="4315">
                  <c:v>44090.038969685185</c:v>
                </c:pt>
                <c:pt idx="4316">
                  <c:v>44090.039316907409</c:v>
                </c:pt>
                <c:pt idx="4317">
                  <c:v>44090.039664129625</c:v>
                </c:pt>
                <c:pt idx="4318">
                  <c:v>44090.040011351848</c:v>
                </c:pt>
                <c:pt idx="4319">
                  <c:v>44090.040358574071</c:v>
                </c:pt>
                <c:pt idx="4320">
                  <c:v>44090.040705796295</c:v>
                </c:pt>
                <c:pt idx="4321">
                  <c:v>44090.041053018518</c:v>
                </c:pt>
                <c:pt idx="4322">
                  <c:v>44090.041400240741</c:v>
                </c:pt>
                <c:pt idx="4323">
                  <c:v>44090.041747462965</c:v>
                </c:pt>
                <c:pt idx="4324">
                  <c:v>44090.042094685181</c:v>
                </c:pt>
                <c:pt idx="4325">
                  <c:v>44090.042441907404</c:v>
                </c:pt>
                <c:pt idx="4326">
                  <c:v>44090.042789129628</c:v>
                </c:pt>
                <c:pt idx="4327">
                  <c:v>44090.043136351851</c:v>
                </c:pt>
                <c:pt idx="4328">
                  <c:v>44090.043483574074</c:v>
                </c:pt>
                <c:pt idx="4329">
                  <c:v>44090.043830796298</c:v>
                </c:pt>
                <c:pt idx="4330">
                  <c:v>44090.044178018514</c:v>
                </c:pt>
                <c:pt idx="4331">
                  <c:v>44090.044525240737</c:v>
                </c:pt>
                <c:pt idx="4332">
                  <c:v>44090.04487246296</c:v>
                </c:pt>
                <c:pt idx="4333">
                  <c:v>44090.045219685184</c:v>
                </c:pt>
                <c:pt idx="4334">
                  <c:v>44090.045566907407</c:v>
                </c:pt>
                <c:pt idx="4335">
                  <c:v>44090.045914129631</c:v>
                </c:pt>
                <c:pt idx="4336">
                  <c:v>44090.046261351854</c:v>
                </c:pt>
                <c:pt idx="4337">
                  <c:v>44090.04660857407</c:v>
                </c:pt>
                <c:pt idx="4338">
                  <c:v>44090.046955796293</c:v>
                </c:pt>
                <c:pt idx="4339">
                  <c:v>44090.047303018517</c:v>
                </c:pt>
                <c:pt idx="4340">
                  <c:v>44090.04765024074</c:v>
                </c:pt>
                <c:pt idx="4341">
                  <c:v>44090.047997462963</c:v>
                </c:pt>
                <c:pt idx="4342">
                  <c:v>44090.048344685187</c:v>
                </c:pt>
                <c:pt idx="4343">
                  <c:v>44090.048691907403</c:v>
                </c:pt>
                <c:pt idx="4344">
                  <c:v>44090.049039129626</c:v>
                </c:pt>
                <c:pt idx="4345">
                  <c:v>44090.04938635185</c:v>
                </c:pt>
                <c:pt idx="4346">
                  <c:v>44090.049733574073</c:v>
                </c:pt>
                <c:pt idx="4347">
                  <c:v>44090.050080796296</c:v>
                </c:pt>
                <c:pt idx="4348">
                  <c:v>44090.05042801852</c:v>
                </c:pt>
                <c:pt idx="4349">
                  <c:v>44090.050775240736</c:v>
                </c:pt>
                <c:pt idx="4350">
                  <c:v>44090.051122462959</c:v>
                </c:pt>
                <c:pt idx="4351">
                  <c:v>44090.051469685182</c:v>
                </c:pt>
                <c:pt idx="4352">
                  <c:v>44090.051816907406</c:v>
                </c:pt>
                <c:pt idx="4353">
                  <c:v>44090.052164129629</c:v>
                </c:pt>
                <c:pt idx="4354">
                  <c:v>44090.052511351852</c:v>
                </c:pt>
                <c:pt idx="4355">
                  <c:v>44090.052858574076</c:v>
                </c:pt>
                <c:pt idx="4356">
                  <c:v>44090.053205796292</c:v>
                </c:pt>
                <c:pt idx="4357">
                  <c:v>44090.053553018515</c:v>
                </c:pt>
                <c:pt idx="4358">
                  <c:v>44090.053900240739</c:v>
                </c:pt>
                <c:pt idx="4359">
                  <c:v>44090.054247462962</c:v>
                </c:pt>
                <c:pt idx="4360">
                  <c:v>44090.054594685185</c:v>
                </c:pt>
                <c:pt idx="4361">
                  <c:v>44090.054941907409</c:v>
                </c:pt>
                <c:pt idx="4362">
                  <c:v>44090.055289129625</c:v>
                </c:pt>
                <c:pt idx="4363">
                  <c:v>44090.055636351848</c:v>
                </c:pt>
                <c:pt idx="4364">
                  <c:v>44090.055983574071</c:v>
                </c:pt>
                <c:pt idx="4365">
                  <c:v>44090.056330796295</c:v>
                </c:pt>
                <c:pt idx="4366">
                  <c:v>44090.056678018518</c:v>
                </c:pt>
                <c:pt idx="4367">
                  <c:v>44090.057025240741</c:v>
                </c:pt>
                <c:pt idx="4368">
                  <c:v>44090.057372462965</c:v>
                </c:pt>
                <c:pt idx="4369">
                  <c:v>44090.057719685181</c:v>
                </c:pt>
                <c:pt idx="4370">
                  <c:v>44090.058066907404</c:v>
                </c:pt>
                <c:pt idx="4371">
                  <c:v>44090.058414129628</c:v>
                </c:pt>
                <c:pt idx="4372">
                  <c:v>44090.058761351851</c:v>
                </c:pt>
                <c:pt idx="4373">
                  <c:v>44090.059108574074</c:v>
                </c:pt>
                <c:pt idx="4374">
                  <c:v>44090.059455796298</c:v>
                </c:pt>
                <c:pt idx="4375">
                  <c:v>44090.059803018514</c:v>
                </c:pt>
                <c:pt idx="4376">
                  <c:v>44090.060150240737</c:v>
                </c:pt>
                <c:pt idx="4377">
                  <c:v>44090.06049746296</c:v>
                </c:pt>
                <c:pt idx="4378">
                  <c:v>44090.060844685184</c:v>
                </c:pt>
                <c:pt idx="4379">
                  <c:v>44090.061191907407</c:v>
                </c:pt>
                <c:pt idx="4380">
                  <c:v>44090.061539129631</c:v>
                </c:pt>
                <c:pt idx="4381">
                  <c:v>44090.061886351854</c:v>
                </c:pt>
                <c:pt idx="4382">
                  <c:v>44090.06223357407</c:v>
                </c:pt>
                <c:pt idx="4383">
                  <c:v>44090.062580796293</c:v>
                </c:pt>
                <c:pt idx="4384">
                  <c:v>44090.062928018517</c:v>
                </c:pt>
                <c:pt idx="4385">
                  <c:v>44090.06327524074</c:v>
                </c:pt>
                <c:pt idx="4386">
                  <c:v>44090.063622462963</c:v>
                </c:pt>
                <c:pt idx="4387">
                  <c:v>44090.063969685187</c:v>
                </c:pt>
                <c:pt idx="4388">
                  <c:v>44090.064316907403</c:v>
                </c:pt>
                <c:pt idx="4389">
                  <c:v>44090.064664129626</c:v>
                </c:pt>
                <c:pt idx="4390">
                  <c:v>44090.06501135185</c:v>
                </c:pt>
                <c:pt idx="4391">
                  <c:v>44090.065358574073</c:v>
                </c:pt>
                <c:pt idx="4392">
                  <c:v>44090.065705796296</c:v>
                </c:pt>
                <c:pt idx="4393">
                  <c:v>44090.06605301852</c:v>
                </c:pt>
                <c:pt idx="4394">
                  <c:v>44090.066400240736</c:v>
                </c:pt>
                <c:pt idx="4395">
                  <c:v>44090.066747462959</c:v>
                </c:pt>
                <c:pt idx="4396">
                  <c:v>44090.067094685182</c:v>
                </c:pt>
                <c:pt idx="4397">
                  <c:v>44090.067441907406</c:v>
                </c:pt>
                <c:pt idx="4398">
                  <c:v>44090.067789129629</c:v>
                </c:pt>
                <c:pt idx="4399">
                  <c:v>44090.068136351852</c:v>
                </c:pt>
                <c:pt idx="4400">
                  <c:v>44090.068483574076</c:v>
                </c:pt>
                <c:pt idx="4401">
                  <c:v>44090.068830796292</c:v>
                </c:pt>
                <c:pt idx="4402">
                  <c:v>44090.069178018515</c:v>
                </c:pt>
                <c:pt idx="4403">
                  <c:v>44090.069525240739</c:v>
                </c:pt>
                <c:pt idx="4404">
                  <c:v>44090.069872462962</c:v>
                </c:pt>
                <c:pt idx="4405">
                  <c:v>44090.070219685185</c:v>
                </c:pt>
                <c:pt idx="4406">
                  <c:v>44090.070566907409</c:v>
                </c:pt>
                <c:pt idx="4407">
                  <c:v>44090.070914129625</c:v>
                </c:pt>
                <c:pt idx="4408">
                  <c:v>44090.071261351848</c:v>
                </c:pt>
                <c:pt idx="4409">
                  <c:v>44090.071608574071</c:v>
                </c:pt>
                <c:pt idx="4410">
                  <c:v>44090.071955796295</c:v>
                </c:pt>
                <c:pt idx="4411">
                  <c:v>44090.072303018518</c:v>
                </c:pt>
                <c:pt idx="4412">
                  <c:v>44090.072650240741</c:v>
                </c:pt>
                <c:pt idx="4413">
                  <c:v>44090.072997462965</c:v>
                </c:pt>
                <c:pt idx="4414">
                  <c:v>44090.073344685181</c:v>
                </c:pt>
                <c:pt idx="4415">
                  <c:v>44090.073691907404</c:v>
                </c:pt>
                <c:pt idx="4416">
                  <c:v>44090.074039129628</c:v>
                </c:pt>
                <c:pt idx="4417">
                  <c:v>44090.074386351851</c:v>
                </c:pt>
                <c:pt idx="4418">
                  <c:v>44090.074733574074</c:v>
                </c:pt>
                <c:pt idx="4419">
                  <c:v>44090.075080796298</c:v>
                </c:pt>
                <c:pt idx="4420">
                  <c:v>44090.075428018514</c:v>
                </c:pt>
                <c:pt idx="4421">
                  <c:v>44090.075775240737</c:v>
                </c:pt>
                <c:pt idx="4422">
                  <c:v>44090.07612246296</c:v>
                </c:pt>
                <c:pt idx="4423">
                  <c:v>44090.076469685184</c:v>
                </c:pt>
                <c:pt idx="4424">
                  <c:v>44090.076816907407</c:v>
                </c:pt>
                <c:pt idx="4425">
                  <c:v>44090.077164129631</c:v>
                </c:pt>
                <c:pt idx="4426">
                  <c:v>44090.077511351854</c:v>
                </c:pt>
                <c:pt idx="4427">
                  <c:v>44090.07785857407</c:v>
                </c:pt>
                <c:pt idx="4428">
                  <c:v>44090.078205796293</c:v>
                </c:pt>
                <c:pt idx="4429">
                  <c:v>44090.078553018517</c:v>
                </c:pt>
                <c:pt idx="4430">
                  <c:v>44090.07890024074</c:v>
                </c:pt>
                <c:pt idx="4431">
                  <c:v>44090.079247462963</c:v>
                </c:pt>
                <c:pt idx="4432">
                  <c:v>44090.079594685187</c:v>
                </c:pt>
                <c:pt idx="4433">
                  <c:v>44090.079941907403</c:v>
                </c:pt>
                <c:pt idx="4434">
                  <c:v>44090.080289129626</c:v>
                </c:pt>
                <c:pt idx="4435">
                  <c:v>44090.08063635185</c:v>
                </c:pt>
                <c:pt idx="4436">
                  <c:v>44090.080983574073</c:v>
                </c:pt>
                <c:pt idx="4437">
                  <c:v>44090.081330796296</c:v>
                </c:pt>
                <c:pt idx="4438">
                  <c:v>44090.08167801852</c:v>
                </c:pt>
                <c:pt idx="4439">
                  <c:v>44090.082025240736</c:v>
                </c:pt>
                <c:pt idx="4440">
                  <c:v>44090.082372462959</c:v>
                </c:pt>
                <c:pt idx="4441">
                  <c:v>44090.082719685182</c:v>
                </c:pt>
                <c:pt idx="4442">
                  <c:v>44090.083066907406</c:v>
                </c:pt>
                <c:pt idx="4443">
                  <c:v>44090.083414129629</c:v>
                </c:pt>
                <c:pt idx="4444">
                  <c:v>44090.083761351852</c:v>
                </c:pt>
                <c:pt idx="4445">
                  <c:v>44090.084108574076</c:v>
                </c:pt>
                <c:pt idx="4446">
                  <c:v>44090.084455796292</c:v>
                </c:pt>
                <c:pt idx="4447">
                  <c:v>44090.084803018515</c:v>
                </c:pt>
                <c:pt idx="4448">
                  <c:v>44090.085150240739</c:v>
                </c:pt>
                <c:pt idx="4449">
                  <c:v>44090.085497462962</c:v>
                </c:pt>
                <c:pt idx="4450">
                  <c:v>44090.085844685185</c:v>
                </c:pt>
                <c:pt idx="4451">
                  <c:v>44090.086191907409</c:v>
                </c:pt>
                <c:pt idx="4452">
                  <c:v>44090.086539129625</c:v>
                </c:pt>
                <c:pt idx="4453">
                  <c:v>44090.086886351848</c:v>
                </c:pt>
                <c:pt idx="4454">
                  <c:v>44090.087233574071</c:v>
                </c:pt>
                <c:pt idx="4455">
                  <c:v>44090.087580796295</c:v>
                </c:pt>
                <c:pt idx="4456">
                  <c:v>44090.087928018518</c:v>
                </c:pt>
                <c:pt idx="4457">
                  <c:v>44090.088275240741</c:v>
                </c:pt>
                <c:pt idx="4458">
                  <c:v>44090.088622462965</c:v>
                </c:pt>
                <c:pt idx="4459">
                  <c:v>44090.088969685181</c:v>
                </c:pt>
                <c:pt idx="4460">
                  <c:v>44090.089316907404</c:v>
                </c:pt>
                <c:pt idx="4461">
                  <c:v>44090.089664129628</c:v>
                </c:pt>
                <c:pt idx="4462">
                  <c:v>44090.090011351851</c:v>
                </c:pt>
                <c:pt idx="4463">
                  <c:v>44090.090358574074</c:v>
                </c:pt>
                <c:pt idx="4464">
                  <c:v>44090.090705796298</c:v>
                </c:pt>
                <c:pt idx="4465">
                  <c:v>44090.091053018514</c:v>
                </c:pt>
                <c:pt idx="4466">
                  <c:v>44090.091400240737</c:v>
                </c:pt>
                <c:pt idx="4467">
                  <c:v>44090.09174746296</c:v>
                </c:pt>
                <c:pt idx="4468">
                  <c:v>44090.092094685184</c:v>
                </c:pt>
                <c:pt idx="4469">
                  <c:v>44090.092441907407</c:v>
                </c:pt>
                <c:pt idx="4470">
                  <c:v>44090.092789129631</c:v>
                </c:pt>
                <c:pt idx="4471">
                  <c:v>44090.093136351854</c:v>
                </c:pt>
                <c:pt idx="4472">
                  <c:v>44090.09348357407</c:v>
                </c:pt>
                <c:pt idx="4473">
                  <c:v>44090.093830796293</c:v>
                </c:pt>
                <c:pt idx="4474">
                  <c:v>44090.094178018517</c:v>
                </c:pt>
                <c:pt idx="4475">
                  <c:v>44090.09452524074</c:v>
                </c:pt>
                <c:pt idx="4476">
                  <c:v>44090.094872462963</c:v>
                </c:pt>
                <c:pt idx="4477">
                  <c:v>44090.095219685187</c:v>
                </c:pt>
                <c:pt idx="4478">
                  <c:v>44090.095566907403</c:v>
                </c:pt>
                <c:pt idx="4479">
                  <c:v>44090.095914129626</c:v>
                </c:pt>
                <c:pt idx="4480">
                  <c:v>44090.09626135185</c:v>
                </c:pt>
                <c:pt idx="4481">
                  <c:v>44090.096608574073</c:v>
                </c:pt>
                <c:pt idx="4482">
                  <c:v>44090.096955796296</c:v>
                </c:pt>
                <c:pt idx="4483">
                  <c:v>44090.09730301852</c:v>
                </c:pt>
                <c:pt idx="4484">
                  <c:v>44090.097650240736</c:v>
                </c:pt>
                <c:pt idx="4485">
                  <c:v>44090.097997462959</c:v>
                </c:pt>
                <c:pt idx="4486">
                  <c:v>44090.098344685182</c:v>
                </c:pt>
                <c:pt idx="4487">
                  <c:v>44090.098691907406</c:v>
                </c:pt>
                <c:pt idx="4488">
                  <c:v>44090.099039129629</c:v>
                </c:pt>
                <c:pt idx="4489">
                  <c:v>44090.099386351852</c:v>
                </c:pt>
                <c:pt idx="4490">
                  <c:v>44090.099733574076</c:v>
                </c:pt>
                <c:pt idx="4491">
                  <c:v>44090.100080796292</c:v>
                </c:pt>
                <c:pt idx="4492">
                  <c:v>44090.100428018515</c:v>
                </c:pt>
                <c:pt idx="4493">
                  <c:v>44090.100775240739</c:v>
                </c:pt>
                <c:pt idx="4494">
                  <c:v>44090.101122462962</c:v>
                </c:pt>
                <c:pt idx="4495">
                  <c:v>44090.101469685185</c:v>
                </c:pt>
                <c:pt idx="4496">
                  <c:v>44090.101816907409</c:v>
                </c:pt>
                <c:pt idx="4497">
                  <c:v>44090.102164129625</c:v>
                </c:pt>
                <c:pt idx="4498">
                  <c:v>44090.102511351848</c:v>
                </c:pt>
                <c:pt idx="4499">
                  <c:v>44090.102858574071</c:v>
                </c:pt>
                <c:pt idx="4500">
                  <c:v>44090.103205796295</c:v>
                </c:pt>
                <c:pt idx="4501">
                  <c:v>44090.103553018518</c:v>
                </c:pt>
                <c:pt idx="4502">
                  <c:v>44090.103900240741</c:v>
                </c:pt>
                <c:pt idx="4503">
                  <c:v>44090.104247462965</c:v>
                </c:pt>
                <c:pt idx="4504">
                  <c:v>44090.104594685181</c:v>
                </c:pt>
                <c:pt idx="4505">
                  <c:v>44090.104941907404</c:v>
                </c:pt>
                <c:pt idx="4506">
                  <c:v>44090.105289129628</c:v>
                </c:pt>
                <c:pt idx="4507">
                  <c:v>44090.105636351851</c:v>
                </c:pt>
                <c:pt idx="4508">
                  <c:v>44090.105983574074</c:v>
                </c:pt>
                <c:pt idx="4509">
                  <c:v>44090.106330796298</c:v>
                </c:pt>
                <c:pt idx="4510">
                  <c:v>44090.106678018514</c:v>
                </c:pt>
                <c:pt idx="4511">
                  <c:v>44090.107025240737</c:v>
                </c:pt>
                <c:pt idx="4512">
                  <c:v>44090.10737246296</c:v>
                </c:pt>
                <c:pt idx="4513">
                  <c:v>44090.107719685184</c:v>
                </c:pt>
                <c:pt idx="4514">
                  <c:v>44090.108066907407</c:v>
                </c:pt>
                <c:pt idx="4515">
                  <c:v>44090.108414129631</c:v>
                </c:pt>
                <c:pt idx="4516">
                  <c:v>44090.108761351854</c:v>
                </c:pt>
                <c:pt idx="4517">
                  <c:v>44090.10910857407</c:v>
                </c:pt>
                <c:pt idx="4518">
                  <c:v>44090.109455796293</c:v>
                </c:pt>
                <c:pt idx="4519">
                  <c:v>44090.109803018517</c:v>
                </c:pt>
                <c:pt idx="4520">
                  <c:v>44090.11015024074</c:v>
                </c:pt>
                <c:pt idx="4521">
                  <c:v>44090.110497462963</c:v>
                </c:pt>
                <c:pt idx="4522">
                  <c:v>44090.110844685187</c:v>
                </c:pt>
                <c:pt idx="4523">
                  <c:v>44090.111191907403</c:v>
                </c:pt>
                <c:pt idx="4524">
                  <c:v>44090.111539129626</c:v>
                </c:pt>
                <c:pt idx="4525">
                  <c:v>44090.11188635185</c:v>
                </c:pt>
                <c:pt idx="4526">
                  <c:v>44090.112233574073</c:v>
                </c:pt>
                <c:pt idx="4527">
                  <c:v>44090.112580796296</c:v>
                </c:pt>
                <c:pt idx="4528">
                  <c:v>44090.11292801852</c:v>
                </c:pt>
                <c:pt idx="4529">
                  <c:v>44090.113275240736</c:v>
                </c:pt>
                <c:pt idx="4530">
                  <c:v>44090.113622462959</c:v>
                </c:pt>
                <c:pt idx="4531">
                  <c:v>44090.113969685182</c:v>
                </c:pt>
                <c:pt idx="4532">
                  <c:v>44090.114316907406</c:v>
                </c:pt>
                <c:pt idx="4533">
                  <c:v>44090.114664129629</c:v>
                </c:pt>
                <c:pt idx="4534">
                  <c:v>44090.115011351852</c:v>
                </c:pt>
                <c:pt idx="4535">
                  <c:v>44090.115358574076</c:v>
                </c:pt>
                <c:pt idx="4536">
                  <c:v>44090.115705796292</c:v>
                </c:pt>
                <c:pt idx="4537">
                  <c:v>44090.116053018515</c:v>
                </c:pt>
                <c:pt idx="4538">
                  <c:v>44090.116400240739</c:v>
                </c:pt>
                <c:pt idx="4539">
                  <c:v>44090.116747462962</c:v>
                </c:pt>
                <c:pt idx="4540">
                  <c:v>44090.117094685185</c:v>
                </c:pt>
                <c:pt idx="4541">
                  <c:v>44090.117441907409</c:v>
                </c:pt>
                <c:pt idx="4542">
                  <c:v>44090.117789129625</c:v>
                </c:pt>
                <c:pt idx="4543">
                  <c:v>44090.118136351848</c:v>
                </c:pt>
                <c:pt idx="4544">
                  <c:v>44090.118483574071</c:v>
                </c:pt>
                <c:pt idx="4545">
                  <c:v>44090.118830796295</c:v>
                </c:pt>
                <c:pt idx="4546">
                  <c:v>44090.119178018518</c:v>
                </c:pt>
                <c:pt idx="4547">
                  <c:v>44090.119513666665</c:v>
                </c:pt>
                <c:pt idx="4548">
                  <c:v>44090.119860888888</c:v>
                </c:pt>
                <c:pt idx="4549">
                  <c:v>44090.120208111111</c:v>
                </c:pt>
                <c:pt idx="4550">
                  <c:v>44090.120555333335</c:v>
                </c:pt>
                <c:pt idx="4551">
                  <c:v>44090.120902555551</c:v>
                </c:pt>
                <c:pt idx="4552">
                  <c:v>44090.121249777774</c:v>
                </c:pt>
                <c:pt idx="4553">
                  <c:v>44090.121596999998</c:v>
                </c:pt>
                <c:pt idx="4554">
                  <c:v>44090.121944222221</c:v>
                </c:pt>
                <c:pt idx="4555">
                  <c:v>44090.122291444444</c:v>
                </c:pt>
                <c:pt idx="4556">
                  <c:v>44090.122638666668</c:v>
                </c:pt>
                <c:pt idx="4557">
                  <c:v>44090.122985888884</c:v>
                </c:pt>
                <c:pt idx="4558">
                  <c:v>44090.123333111107</c:v>
                </c:pt>
                <c:pt idx="4559">
                  <c:v>44090.12368033333</c:v>
                </c:pt>
                <c:pt idx="4560">
                  <c:v>44090.124027555554</c:v>
                </c:pt>
                <c:pt idx="4561">
                  <c:v>44090.124374777777</c:v>
                </c:pt>
                <c:pt idx="4562">
                  <c:v>44090.124722</c:v>
                </c:pt>
                <c:pt idx="4563">
                  <c:v>44090.125069222224</c:v>
                </c:pt>
                <c:pt idx="4564">
                  <c:v>44090.12541644444</c:v>
                </c:pt>
                <c:pt idx="4565">
                  <c:v>44090.125763666663</c:v>
                </c:pt>
                <c:pt idx="4566">
                  <c:v>44090.126110888887</c:v>
                </c:pt>
                <c:pt idx="4567">
                  <c:v>44090.12645811111</c:v>
                </c:pt>
                <c:pt idx="4568">
                  <c:v>44090.126805333333</c:v>
                </c:pt>
                <c:pt idx="4569">
                  <c:v>44090.127152555557</c:v>
                </c:pt>
                <c:pt idx="4570">
                  <c:v>44090.127499777773</c:v>
                </c:pt>
                <c:pt idx="4571">
                  <c:v>44090.127846999996</c:v>
                </c:pt>
                <c:pt idx="4572">
                  <c:v>44090.128194222219</c:v>
                </c:pt>
                <c:pt idx="4573">
                  <c:v>44090.128541444443</c:v>
                </c:pt>
                <c:pt idx="4574">
                  <c:v>44090.128888666666</c:v>
                </c:pt>
                <c:pt idx="4575">
                  <c:v>44090.12923588889</c:v>
                </c:pt>
                <c:pt idx="4576">
                  <c:v>44090.129583111113</c:v>
                </c:pt>
                <c:pt idx="4577">
                  <c:v>44090.129930333329</c:v>
                </c:pt>
                <c:pt idx="4578">
                  <c:v>44090.130277555552</c:v>
                </c:pt>
                <c:pt idx="4579">
                  <c:v>44090.130624777776</c:v>
                </c:pt>
                <c:pt idx="4580">
                  <c:v>44090.130971999999</c:v>
                </c:pt>
                <c:pt idx="4581">
                  <c:v>44090.131319222222</c:v>
                </c:pt>
                <c:pt idx="4582">
                  <c:v>44090.131666444446</c:v>
                </c:pt>
                <c:pt idx="4583">
                  <c:v>44090.132013666662</c:v>
                </c:pt>
                <c:pt idx="4584">
                  <c:v>44090.132360888885</c:v>
                </c:pt>
                <c:pt idx="4585">
                  <c:v>44090.132708111109</c:v>
                </c:pt>
                <c:pt idx="4586">
                  <c:v>44090.133055333332</c:v>
                </c:pt>
                <c:pt idx="4587">
                  <c:v>44090.133402555555</c:v>
                </c:pt>
                <c:pt idx="4588">
                  <c:v>44090.133749777779</c:v>
                </c:pt>
                <c:pt idx="4589">
                  <c:v>44090.134097000002</c:v>
                </c:pt>
                <c:pt idx="4590">
                  <c:v>44090.134444222218</c:v>
                </c:pt>
                <c:pt idx="4591">
                  <c:v>44090.134791444441</c:v>
                </c:pt>
                <c:pt idx="4592">
                  <c:v>44090.135138666665</c:v>
                </c:pt>
                <c:pt idx="4593">
                  <c:v>44090.135485888888</c:v>
                </c:pt>
                <c:pt idx="4594">
                  <c:v>44090.135833111111</c:v>
                </c:pt>
                <c:pt idx="4595">
                  <c:v>44090.136180333335</c:v>
                </c:pt>
                <c:pt idx="4596">
                  <c:v>44090.136527555551</c:v>
                </c:pt>
                <c:pt idx="4597">
                  <c:v>44090.136874777774</c:v>
                </c:pt>
                <c:pt idx="4598">
                  <c:v>44090.137221999998</c:v>
                </c:pt>
                <c:pt idx="4599">
                  <c:v>44090.137569222221</c:v>
                </c:pt>
                <c:pt idx="4600">
                  <c:v>44090.137916444444</c:v>
                </c:pt>
                <c:pt idx="4601">
                  <c:v>44090.138263666668</c:v>
                </c:pt>
                <c:pt idx="4602">
                  <c:v>44090.138610888884</c:v>
                </c:pt>
                <c:pt idx="4603">
                  <c:v>44090.138958111107</c:v>
                </c:pt>
                <c:pt idx="4604">
                  <c:v>44090.13930533333</c:v>
                </c:pt>
                <c:pt idx="4605">
                  <c:v>44090.139652555554</c:v>
                </c:pt>
                <c:pt idx="4606">
                  <c:v>44090.139999777777</c:v>
                </c:pt>
                <c:pt idx="4607">
                  <c:v>44090.140347</c:v>
                </c:pt>
                <c:pt idx="4608">
                  <c:v>44090.140694222224</c:v>
                </c:pt>
                <c:pt idx="4609">
                  <c:v>44090.14104144444</c:v>
                </c:pt>
                <c:pt idx="4610">
                  <c:v>44090.141388666663</c:v>
                </c:pt>
                <c:pt idx="4611">
                  <c:v>44090.141735888887</c:v>
                </c:pt>
                <c:pt idx="4612">
                  <c:v>44090.14208311111</c:v>
                </c:pt>
                <c:pt idx="4613">
                  <c:v>44090.142430333333</c:v>
                </c:pt>
                <c:pt idx="4614">
                  <c:v>44090.142777555557</c:v>
                </c:pt>
                <c:pt idx="4615">
                  <c:v>44090.143124777773</c:v>
                </c:pt>
                <c:pt idx="4616">
                  <c:v>44090.143471999996</c:v>
                </c:pt>
                <c:pt idx="4617">
                  <c:v>44090.143819222219</c:v>
                </c:pt>
                <c:pt idx="4618">
                  <c:v>44090.144166444443</c:v>
                </c:pt>
                <c:pt idx="4619">
                  <c:v>44090.144513666666</c:v>
                </c:pt>
                <c:pt idx="4620">
                  <c:v>44090.14486088889</c:v>
                </c:pt>
                <c:pt idx="4621">
                  <c:v>44090.145208111113</c:v>
                </c:pt>
                <c:pt idx="4622">
                  <c:v>44090.145555333329</c:v>
                </c:pt>
                <c:pt idx="4623">
                  <c:v>44090.145902555552</c:v>
                </c:pt>
                <c:pt idx="4624">
                  <c:v>44090.146249777776</c:v>
                </c:pt>
                <c:pt idx="4625">
                  <c:v>44090.146596999999</c:v>
                </c:pt>
                <c:pt idx="4626">
                  <c:v>44090.146944222222</c:v>
                </c:pt>
                <c:pt idx="4627">
                  <c:v>44090.147291444446</c:v>
                </c:pt>
                <c:pt idx="4628">
                  <c:v>44090.147638666662</c:v>
                </c:pt>
                <c:pt idx="4629">
                  <c:v>44090.147985888885</c:v>
                </c:pt>
                <c:pt idx="4630">
                  <c:v>44090.148333111109</c:v>
                </c:pt>
                <c:pt idx="4631">
                  <c:v>44090.148680333332</c:v>
                </c:pt>
                <c:pt idx="4632">
                  <c:v>44090.149027555555</c:v>
                </c:pt>
                <c:pt idx="4633">
                  <c:v>44090.149374777779</c:v>
                </c:pt>
                <c:pt idx="4634">
                  <c:v>44090.149722000002</c:v>
                </c:pt>
                <c:pt idx="4635">
                  <c:v>44090.150069222218</c:v>
                </c:pt>
                <c:pt idx="4636">
                  <c:v>44090.150416444441</c:v>
                </c:pt>
                <c:pt idx="4637">
                  <c:v>44090.150763666665</c:v>
                </c:pt>
                <c:pt idx="4638">
                  <c:v>44090.151110888888</c:v>
                </c:pt>
                <c:pt idx="4639">
                  <c:v>44090.151458111111</c:v>
                </c:pt>
                <c:pt idx="4640">
                  <c:v>44090.151805333335</c:v>
                </c:pt>
                <c:pt idx="4641">
                  <c:v>44090.152152555551</c:v>
                </c:pt>
                <c:pt idx="4642">
                  <c:v>44090.152499777774</c:v>
                </c:pt>
                <c:pt idx="4643">
                  <c:v>44090.152846999998</c:v>
                </c:pt>
                <c:pt idx="4644">
                  <c:v>44090.153194222221</c:v>
                </c:pt>
                <c:pt idx="4645">
                  <c:v>44090.153541444444</c:v>
                </c:pt>
                <c:pt idx="4646">
                  <c:v>44090.153888666668</c:v>
                </c:pt>
                <c:pt idx="4647">
                  <c:v>44090.154235888884</c:v>
                </c:pt>
                <c:pt idx="4648">
                  <c:v>44090.154583111107</c:v>
                </c:pt>
                <c:pt idx="4649">
                  <c:v>44090.15493033333</c:v>
                </c:pt>
                <c:pt idx="4650">
                  <c:v>44090.155277555554</c:v>
                </c:pt>
                <c:pt idx="4651">
                  <c:v>44090.155624777777</c:v>
                </c:pt>
                <c:pt idx="4652">
                  <c:v>44090.155972</c:v>
                </c:pt>
                <c:pt idx="4653">
                  <c:v>44090.156319222224</c:v>
                </c:pt>
                <c:pt idx="4654">
                  <c:v>44090.15666644444</c:v>
                </c:pt>
                <c:pt idx="4655">
                  <c:v>44090.157013666663</c:v>
                </c:pt>
                <c:pt idx="4656">
                  <c:v>44090.157360888887</c:v>
                </c:pt>
                <c:pt idx="4657">
                  <c:v>44090.15770811111</c:v>
                </c:pt>
                <c:pt idx="4658">
                  <c:v>44090.158055333333</c:v>
                </c:pt>
                <c:pt idx="4659">
                  <c:v>44090.158402555557</c:v>
                </c:pt>
                <c:pt idx="4660">
                  <c:v>44090.158749777773</c:v>
                </c:pt>
                <c:pt idx="4661">
                  <c:v>44090.159096999996</c:v>
                </c:pt>
                <c:pt idx="4662">
                  <c:v>44090.159444222219</c:v>
                </c:pt>
                <c:pt idx="4663">
                  <c:v>44090.159791444443</c:v>
                </c:pt>
                <c:pt idx="4664">
                  <c:v>44090.160138666666</c:v>
                </c:pt>
                <c:pt idx="4665">
                  <c:v>44090.16048588889</c:v>
                </c:pt>
                <c:pt idx="4666">
                  <c:v>44090.160833111113</c:v>
                </c:pt>
                <c:pt idx="4667">
                  <c:v>44090.161180333329</c:v>
                </c:pt>
                <c:pt idx="4668">
                  <c:v>44090.161527555552</c:v>
                </c:pt>
                <c:pt idx="4669">
                  <c:v>44090.161874777776</c:v>
                </c:pt>
                <c:pt idx="4670">
                  <c:v>44090.162221999999</c:v>
                </c:pt>
                <c:pt idx="4671">
                  <c:v>44090.162569222222</c:v>
                </c:pt>
                <c:pt idx="4672">
                  <c:v>44090.162916444446</c:v>
                </c:pt>
                <c:pt idx="4673">
                  <c:v>44090.163263666662</c:v>
                </c:pt>
                <c:pt idx="4674">
                  <c:v>44090.163610888885</c:v>
                </c:pt>
                <c:pt idx="4675">
                  <c:v>44090.163958111109</c:v>
                </c:pt>
                <c:pt idx="4676">
                  <c:v>44090.164305333332</c:v>
                </c:pt>
                <c:pt idx="4677">
                  <c:v>44090.164652555555</c:v>
                </c:pt>
                <c:pt idx="4678">
                  <c:v>44090.164999777779</c:v>
                </c:pt>
                <c:pt idx="4679">
                  <c:v>44090.165347000002</c:v>
                </c:pt>
                <c:pt idx="4680">
                  <c:v>44090.165694222218</c:v>
                </c:pt>
                <c:pt idx="4681">
                  <c:v>44090.166041444441</c:v>
                </c:pt>
                <c:pt idx="4682">
                  <c:v>44090.166388666665</c:v>
                </c:pt>
                <c:pt idx="4683">
                  <c:v>44090.166735888888</c:v>
                </c:pt>
                <c:pt idx="4684">
                  <c:v>44090.167083111111</c:v>
                </c:pt>
                <c:pt idx="4685">
                  <c:v>44090.167430333335</c:v>
                </c:pt>
                <c:pt idx="4686">
                  <c:v>44090.167777555551</c:v>
                </c:pt>
                <c:pt idx="4687">
                  <c:v>44090.168124777774</c:v>
                </c:pt>
                <c:pt idx="4688">
                  <c:v>44090.168471999998</c:v>
                </c:pt>
                <c:pt idx="4689">
                  <c:v>44090.168819222221</c:v>
                </c:pt>
                <c:pt idx="4690">
                  <c:v>44090.169166444444</c:v>
                </c:pt>
                <c:pt idx="4691">
                  <c:v>44090.169513666668</c:v>
                </c:pt>
                <c:pt idx="4692">
                  <c:v>44090.169860888884</c:v>
                </c:pt>
                <c:pt idx="4693">
                  <c:v>44090.170208111107</c:v>
                </c:pt>
                <c:pt idx="4694">
                  <c:v>44090.17055533333</c:v>
                </c:pt>
                <c:pt idx="4695">
                  <c:v>44090.170902555554</c:v>
                </c:pt>
                <c:pt idx="4696">
                  <c:v>44090.171249777777</c:v>
                </c:pt>
                <c:pt idx="4697">
                  <c:v>44090.171597</c:v>
                </c:pt>
                <c:pt idx="4698">
                  <c:v>44090.171944222224</c:v>
                </c:pt>
                <c:pt idx="4699">
                  <c:v>44090.17229144444</c:v>
                </c:pt>
                <c:pt idx="4700">
                  <c:v>44090.172638666663</c:v>
                </c:pt>
                <c:pt idx="4701">
                  <c:v>44090.172985888887</c:v>
                </c:pt>
                <c:pt idx="4702">
                  <c:v>44090.17333311111</c:v>
                </c:pt>
                <c:pt idx="4703">
                  <c:v>44090.173680333333</c:v>
                </c:pt>
                <c:pt idx="4704">
                  <c:v>44090.174027555557</c:v>
                </c:pt>
                <c:pt idx="4705">
                  <c:v>44090.174374777773</c:v>
                </c:pt>
                <c:pt idx="4706">
                  <c:v>44090.174721999996</c:v>
                </c:pt>
                <c:pt idx="4707">
                  <c:v>44090.175069222219</c:v>
                </c:pt>
                <c:pt idx="4708">
                  <c:v>44090.175416444443</c:v>
                </c:pt>
                <c:pt idx="4709">
                  <c:v>44090.175763666666</c:v>
                </c:pt>
                <c:pt idx="4710">
                  <c:v>44090.17611088889</c:v>
                </c:pt>
                <c:pt idx="4711">
                  <c:v>44090.176458111113</c:v>
                </c:pt>
                <c:pt idx="4712">
                  <c:v>44090.176805333329</c:v>
                </c:pt>
                <c:pt idx="4713">
                  <c:v>44090.177152555552</c:v>
                </c:pt>
                <c:pt idx="4714">
                  <c:v>44090.177499777776</c:v>
                </c:pt>
                <c:pt idx="4715">
                  <c:v>44090.177846999999</c:v>
                </c:pt>
                <c:pt idx="4716">
                  <c:v>44090.178194222222</c:v>
                </c:pt>
                <c:pt idx="4717">
                  <c:v>44090.178541444446</c:v>
                </c:pt>
                <c:pt idx="4718">
                  <c:v>44090.178888666662</c:v>
                </c:pt>
                <c:pt idx="4719">
                  <c:v>44090.179235888885</c:v>
                </c:pt>
                <c:pt idx="4720">
                  <c:v>44090.179583111109</c:v>
                </c:pt>
                <c:pt idx="4721">
                  <c:v>44090.179930333332</c:v>
                </c:pt>
                <c:pt idx="4722">
                  <c:v>44090.180277555555</c:v>
                </c:pt>
                <c:pt idx="4723">
                  <c:v>44090.180624777779</c:v>
                </c:pt>
                <c:pt idx="4724">
                  <c:v>44090.180972000002</c:v>
                </c:pt>
                <c:pt idx="4725">
                  <c:v>44090.181319222218</c:v>
                </c:pt>
                <c:pt idx="4726">
                  <c:v>44090.181666444441</c:v>
                </c:pt>
                <c:pt idx="4727">
                  <c:v>44090.182013666665</c:v>
                </c:pt>
                <c:pt idx="4728">
                  <c:v>44090.182360888888</c:v>
                </c:pt>
                <c:pt idx="4729">
                  <c:v>44090.182708111111</c:v>
                </c:pt>
                <c:pt idx="4730">
                  <c:v>44090.183055333335</c:v>
                </c:pt>
                <c:pt idx="4731">
                  <c:v>44090.183402555551</c:v>
                </c:pt>
                <c:pt idx="4732">
                  <c:v>44090.183749777774</c:v>
                </c:pt>
                <c:pt idx="4733">
                  <c:v>44090.184096999998</c:v>
                </c:pt>
                <c:pt idx="4734">
                  <c:v>44090.184444222221</c:v>
                </c:pt>
                <c:pt idx="4735">
                  <c:v>44090.184791444444</c:v>
                </c:pt>
                <c:pt idx="4736">
                  <c:v>44090.185138666668</c:v>
                </c:pt>
                <c:pt idx="4737">
                  <c:v>44090.185485888884</c:v>
                </c:pt>
                <c:pt idx="4738">
                  <c:v>44090.185833111107</c:v>
                </c:pt>
                <c:pt idx="4739">
                  <c:v>44090.18618033333</c:v>
                </c:pt>
                <c:pt idx="4740">
                  <c:v>44090.186527555554</c:v>
                </c:pt>
                <c:pt idx="4741">
                  <c:v>44090.186874777777</c:v>
                </c:pt>
                <c:pt idx="4742">
                  <c:v>44090.187222</c:v>
                </c:pt>
                <c:pt idx="4743">
                  <c:v>44090.187569222224</c:v>
                </c:pt>
                <c:pt idx="4744">
                  <c:v>44090.18791644444</c:v>
                </c:pt>
                <c:pt idx="4745">
                  <c:v>44090.188263666663</c:v>
                </c:pt>
                <c:pt idx="4746">
                  <c:v>44090.188610888887</c:v>
                </c:pt>
                <c:pt idx="4747">
                  <c:v>44090.18895811111</c:v>
                </c:pt>
                <c:pt idx="4748">
                  <c:v>44090.189305333333</c:v>
                </c:pt>
                <c:pt idx="4749">
                  <c:v>44090.189652555557</c:v>
                </c:pt>
                <c:pt idx="4750">
                  <c:v>44090.189999777773</c:v>
                </c:pt>
                <c:pt idx="4751">
                  <c:v>44090.190346999996</c:v>
                </c:pt>
                <c:pt idx="4752">
                  <c:v>44090.190694222219</c:v>
                </c:pt>
                <c:pt idx="4753">
                  <c:v>44090.191041444443</c:v>
                </c:pt>
                <c:pt idx="4754">
                  <c:v>44090.191388666666</c:v>
                </c:pt>
                <c:pt idx="4755">
                  <c:v>44090.19173588889</c:v>
                </c:pt>
                <c:pt idx="4756">
                  <c:v>44090.192083111113</c:v>
                </c:pt>
                <c:pt idx="4757">
                  <c:v>44090.192430333329</c:v>
                </c:pt>
                <c:pt idx="4758">
                  <c:v>44090.192777555552</c:v>
                </c:pt>
                <c:pt idx="4759">
                  <c:v>44090.193124777776</c:v>
                </c:pt>
                <c:pt idx="4760">
                  <c:v>44090.193471999999</c:v>
                </c:pt>
                <c:pt idx="4761">
                  <c:v>44090.193819222222</c:v>
                </c:pt>
                <c:pt idx="4762">
                  <c:v>44090.194166444446</c:v>
                </c:pt>
                <c:pt idx="4763">
                  <c:v>44090.194513666662</c:v>
                </c:pt>
                <c:pt idx="4764">
                  <c:v>44090.194860888885</c:v>
                </c:pt>
                <c:pt idx="4765">
                  <c:v>44090.195208111109</c:v>
                </c:pt>
                <c:pt idx="4766">
                  <c:v>44090.195555333332</c:v>
                </c:pt>
                <c:pt idx="4767">
                  <c:v>44090.195902555555</c:v>
                </c:pt>
                <c:pt idx="4768">
                  <c:v>44090.196249777779</c:v>
                </c:pt>
                <c:pt idx="4769">
                  <c:v>44090.196597000002</c:v>
                </c:pt>
                <c:pt idx="4770">
                  <c:v>44090.196944222218</c:v>
                </c:pt>
                <c:pt idx="4771">
                  <c:v>44090.197291444441</c:v>
                </c:pt>
                <c:pt idx="4772">
                  <c:v>44090.197638666665</c:v>
                </c:pt>
                <c:pt idx="4773">
                  <c:v>44090.197985888888</c:v>
                </c:pt>
                <c:pt idx="4774">
                  <c:v>44090.198333111111</c:v>
                </c:pt>
                <c:pt idx="4775">
                  <c:v>44090.198680333335</c:v>
                </c:pt>
                <c:pt idx="4776">
                  <c:v>44090.199027555551</c:v>
                </c:pt>
                <c:pt idx="4777">
                  <c:v>44090.199374777774</c:v>
                </c:pt>
                <c:pt idx="4778">
                  <c:v>44090.199721999998</c:v>
                </c:pt>
                <c:pt idx="4779">
                  <c:v>44090.200069222221</c:v>
                </c:pt>
                <c:pt idx="4780">
                  <c:v>44090.200416444444</c:v>
                </c:pt>
                <c:pt idx="4781">
                  <c:v>44090.200763666668</c:v>
                </c:pt>
                <c:pt idx="4782">
                  <c:v>44090.201110888884</c:v>
                </c:pt>
                <c:pt idx="4783">
                  <c:v>44090.201458111107</c:v>
                </c:pt>
                <c:pt idx="4784">
                  <c:v>44090.20180533333</c:v>
                </c:pt>
                <c:pt idx="4785">
                  <c:v>44090.202152555554</c:v>
                </c:pt>
                <c:pt idx="4786">
                  <c:v>44090.202499777777</c:v>
                </c:pt>
                <c:pt idx="4787">
                  <c:v>44090.202847</c:v>
                </c:pt>
                <c:pt idx="4788">
                  <c:v>44090.203194222224</c:v>
                </c:pt>
                <c:pt idx="4789">
                  <c:v>44090.20354144444</c:v>
                </c:pt>
                <c:pt idx="4790">
                  <c:v>44090.203888666663</c:v>
                </c:pt>
                <c:pt idx="4791">
                  <c:v>44090.204235888887</c:v>
                </c:pt>
                <c:pt idx="4792">
                  <c:v>44090.20458311111</c:v>
                </c:pt>
                <c:pt idx="4793">
                  <c:v>44090.204930333333</c:v>
                </c:pt>
                <c:pt idx="4794">
                  <c:v>44090.205277555557</c:v>
                </c:pt>
                <c:pt idx="4795">
                  <c:v>44090.205624777773</c:v>
                </c:pt>
                <c:pt idx="4796">
                  <c:v>44090.205971999996</c:v>
                </c:pt>
                <c:pt idx="4797">
                  <c:v>44090.206319222219</c:v>
                </c:pt>
                <c:pt idx="4798">
                  <c:v>44090.206666444443</c:v>
                </c:pt>
                <c:pt idx="4799">
                  <c:v>44090.207013666666</c:v>
                </c:pt>
                <c:pt idx="4800">
                  <c:v>44090.20736088889</c:v>
                </c:pt>
                <c:pt idx="4801">
                  <c:v>44090.207708111113</c:v>
                </c:pt>
                <c:pt idx="4802">
                  <c:v>44090.208055333329</c:v>
                </c:pt>
                <c:pt idx="4803">
                  <c:v>44090.208402555552</c:v>
                </c:pt>
                <c:pt idx="4804">
                  <c:v>44090.208749777776</c:v>
                </c:pt>
                <c:pt idx="4805">
                  <c:v>44090.209096999999</c:v>
                </c:pt>
                <c:pt idx="4806">
                  <c:v>44090.209444222222</c:v>
                </c:pt>
                <c:pt idx="4807">
                  <c:v>44090.209791444446</c:v>
                </c:pt>
                <c:pt idx="4808">
                  <c:v>44090.210138666662</c:v>
                </c:pt>
                <c:pt idx="4809">
                  <c:v>44090.210485888885</c:v>
                </c:pt>
                <c:pt idx="4810">
                  <c:v>44090.210833111109</c:v>
                </c:pt>
                <c:pt idx="4811">
                  <c:v>44090.211180333332</c:v>
                </c:pt>
                <c:pt idx="4812">
                  <c:v>44090.211527555555</c:v>
                </c:pt>
                <c:pt idx="4813">
                  <c:v>44090.211874777779</c:v>
                </c:pt>
                <c:pt idx="4814">
                  <c:v>44090.212222000002</c:v>
                </c:pt>
                <c:pt idx="4815">
                  <c:v>44090.212557648149</c:v>
                </c:pt>
                <c:pt idx="4816">
                  <c:v>44090.212904870372</c:v>
                </c:pt>
                <c:pt idx="4817">
                  <c:v>44090.213263666665</c:v>
                </c:pt>
                <c:pt idx="4818">
                  <c:v>44090.213610888888</c:v>
                </c:pt>
                <c:pt idx="4819">
                  <c:v>44090.213946537035</c:v>
                </c:pt>
                <c:pt idx="4820">
                  <c:v>44090.214293759258</c:v>
                </c:pt>
                <c:pt idx="4821">
                  <c:v>44090.214640981481</c:v>
                </c:pt>
                <c:pt idx="4822">
                  <c:v>44090.214988203705</c:v>
                </c:pt>
                <c:pt idx="4823">
                  <c:v>44090.215335425921</c:v>
                </c:pt>
                <c:pt idx="4824">
                  <c:v>44090.215682648144</c:v>
                </c:pt>
                <c:pt idx="4825">
                  <c:v>44090.216029870367</c:v>
                </c:pt>
                <c:pt idx="4826">
                  <c:v>44090.216377092591</c:v>
                </c:pt>
                <c:pt idx="4827">
                  <c:v>44090.216724314814</c:v>
                </c:pt>
                <c:pt idx="4828">
                  <c:v>44090.217071537038</c:v>
                </c:pt>
                <c:pt idx="4829">
                  <c:v>44090.217418759261</c:v>
                </c:pt>
                <c:pt idx="4830">
                  <c:v>44090.217765981477</c:v>
                </c:pt>
                <c:pt idx="4831">
                  <c:v>44090.2181132037</c:v>
                </c:pt>
                <c:pt idx="4832">
                  <c:v>44090.218460425924</c:v>
                </c:pt>
                <c:pt idx="4833">
                  <c:v>44090.218807648147</c:v>
                </c:pt>
                <c:pt idx="4834">
                  <c:v>44090.21915487037</c:v>
                </c:pt>
                <c:pt idx="4835">
                  <c:v>44090.219502092594</c:v>
                </c:pt>
                <c:pt idx="4836">
                  <c:v>44090.21984931481</c:v>
                </c:pt>
                <c:pt idx="4837">
                  <c:v>44090.220196537033</c:v>
                </c:pt>
                <c:pt idx="4838">
                  <c:v>44090.220543759257</c:v>
                </c:pt>
                <c:pt idx="4839">
                  <c:v>44090.22089098148</c:v>
                </c:pt>
                <c:pt idx="4840">
                  <c:v>44090.221238203703</c:v>
                </c:pt>
                <c:pt idx="4841">
                  <c:v>44090.221585425927</c:v>
                </c:pt>
                <c:pt idx="4842">
                  <c:v>44090.22193264815</c:v>
                </c:pt>
                <c:pt idx="4843">
                  <c:v>44090.222279870366</c:v>
                </c:pt>
                <c:pt idx="4844">
                  <c:v>44090.222627092589</c:v>
                </c:pt>
                <c:pt idx="4845">
                  <c:v>44090.222974314813</c:v>
                </c:pt>
                <c:pt idx="4846">
                  <c:v>44090.223321537036</c:v>
                </c:pt>
                <c:pt idx="4847">
                  <c:v>44090.223668759259</c:v>
                </c:pt>
                <c:pt idx="4848">
                  <c:v>44090.224015981483</c:v>
                </c:pt>
                <c:pt idx="4849">
                  <c:v>44090.224363203699</c:v>
                </c:pt>
                <c:pt idx="4850">
                  <c:v>44090.224710425922</c:v>
                </c:pt>
                <c:pt idx="4851">
                  <c:v>44090.225057648146</c:v>
                </c:pt>
                <c:pt idx="4852">
                  <c:v>44090.225404870369</c:v>
                </c:pt>
                <c:pt idx="4853">
                  <c:v>44090.225752092592</c:v>
                </c:pt>
                <c:pt idx="4854">
                  <c:v>44090.226099314816</c:v>
                </c:pt>
                <c:pt idx="4855">
                  <c:v>44090.226446537039</c:v>
                </c:pt>
                <c:pt idx="4856">
                  <c:v>44090.226793759255</c:v>
                </c:pt>
                <c:pt idx="4857">
                  <c:v>44090.227140981478</c:v>
                </c:pt>
                <c:pt idx="4858">
                  <c:v>44090.227488203702</c:v>
                </c:pt>
                <c:pt idx="4859">
                  <c:v>44090.227835425925</c:v>
                </c:pt>
                <c:pt idx="4860">
                  <c:v>44090.228182648149</c:v>
                </c:pt>
                <c:pt idx="4861">
                  <c:v>44090.228529870372</c:v>
                </c:pt>
                <c:pt idx="4862">
                  <c:v>44090.228877092588</c:v>
                </c:pt>
                <c:pt idx="4863">
                  <c:v>44090.229224314811</c:v>
                </c:pt>
                <c:pt idx="4864">
                  <c:v>44090.229571537035</c:v>
                </c:pt>
                <c:pt idx="4865">
                  <c:v>44090.229918759258</c:v>
                </c:pt>
                <c:pt idx="4866">
                  <c:v>44090.230265981481</c:v>
                </c:pt>
                <c:pt idx="4867">
                  <c:v>44090.230613203705</c:v>
                </c:pt>
                <c:pt idx="4868">
                  <c:v>44090.230960425921</c:v>
                </c:pt>
                <c:pt idx="4869">
                  <c:v>44090.231307648144</c:v>
                </c:pt>
                <c:pt idx="4870">
                  <c:v>44090.231654870367</c:v>
                </c:pt>
                <c:pt idx="4871">
                  <c:v>44090.232002092591</c:v>
                </c:pt>
                <c:pt idx="4872">
                  <c:v>44090.232349314814</c:v>
                </c:pt>
                <c:pt idx="4873">
                  <c:v>44090.232696537038</c:v>
                </c:pt>
                <c:pt idx="4874">
                  <c:v>44090.233043759261</c:v>
                </c:pt>
                <c:pt idx="4875">
                  <c:v>44090.233390981477</c:v>
                </c:pt>
                <c:pt idx="4876">
                  <c:v>44090.2337382037</c:v>
                </c:pt>
                <c:pt idx="4877">
                  <c:v>44090.234085425924</c:v>
                </c:pt>
                <c:pt idx="4878">
                  <c:v>44090.234432648147</c:v>
                </c:pt>
                <c:pt idx="4879">
                  <c:v>44090.23477987037</c:v>
                </c:pt>
                <c:pt idx="4880">
                  <c:v>44090.235127092594</c:v>
                </c:pt>
                <c:pt idx="4881">
                  <c:v>44090.23547431481</c:v>
                </c:pt>
                <c:pt idx="4882">
                  <c:v>44090.235821537033</c:v>
                </c:pt>
                <c:pt idx="4883">
                  <c:v>44090.236168759257</c:v>
                </c:pt>
                <c:pt idx="4884">
                  <c:v>44090.23651598148</c:v>
                </c:pt>
                <c:pt idx="4885">
                  <c:v>44090.236863203703</c:v>
                </c:pt>
                <c:pt idx="4886">
                  <c:v>44090.237210425927</c:v>
                </c:pt>
                <c:pt idx="4887">
                  <c:v>44090.23755764815</c:v>
                </c:pt>
                <c:pt idx="4888">
                  <c:v>44090.237904870366</c:v>
                </c:pt>
                <c:pt idx="4889">
                  <c:v>44090.238252092589</c:v>
                </c:pt>
                <c:pt idx="4890">
                  <c:v>44090.238599314813</c:v>
                </c:pt>
                <c:pt idx="4891">
                  <c:v>44090.238946537036</c:v>
                </c:pt>
                <c:pt idx="4892">
                  <c:v>44090.239293759259</c:v>
                </c:pt>
                <c:pt idx="4893">
                  <c:v>44090.239640981483</c:v>
                </c:pt>
                <c:pt idx="4894">
                  <c:v>44090.239988203699</c:v>
                </c:pt>
                <c:pt idx="4895">
                  <c:v>44090.240335425922</c:v>
                </c:pt>
                <c:pt idx="4896">
                  <c:v>44090.240682648146</c:v>
                </c:pt>
                <c:pt idx="4897">
                  <c:v>44090.241029870369</c:v>
                </c:pt>
                <c:pt idx="4898">
                  <c:v>44090.241377092592</c:v>
                </c:pt>
                <c:pt idx="4899">
                  <c:v>44090.241724314816</c:v>
                </c:pt>
                <c:pt idx="4900">
                  <c:v>44090.242071537039</c:v>
                </c:pt>
                <c:pt idx="4901">
                  <c:v>44090.242418759255</c:v>
                </c:pt>
                <c:pt idx="4902">
                  <c:v>44090.242765981478</c:v>
                </c:pt>
                <c:pt idx="4903">
                  <c:v>44090.243113203702</c:v>
                </c:pt>
                <c:pt idx="4904">
                  <c:v>44090.243460425925</c:v>
                </c:pt>
                <c:pt idx="4905">
                  <c:v>44090.243807648149</c:v>
                </c:pt>
                <c:pt idx="4906">
                  <c:v>44090.244154870372</c:v>
                </c:pt>
                <c:pt idx="4907">
                  <c:v>44090.244502092588</c:v>
                </c:pt>
                <c:pt idx="4908">
                  <c:v>44090.244849314811</c:v>
                </c:pt>
                <c:pt idx="4909">
                  <c:v>44090.245196537035</c:v>
                </c:pt>
                <c:pt idx="4910">
                  <c:v>44090.245543759258</c:v>
                </c:pt>
                <c:pt idx="4911">
                  <c:v>44090.245890981481</c:v>
                </c:pt>
                <c:pt idx="4912">
                  <c:v>44090.246238203705</c:v>
                </c:pt>
                <c:pt idx="4913">
                  <c:v>44090.246585425921</c:v>
                </c:pt>
                <c:pt idx="4914">
                  <c:v>44090.246932648144</c:v>
                </c:pt>
                <c:pt idx="4915">
                  <c:v>44090.247279870367</c:v>
                </c:pt>
                <c:pt idx="4916">
                  <c:v>44090.247627092591</c:v>
                </c:pt>
                <c:pt idx="4917">
                  <c:v>44090.247974314814</c:v>
                </c:pt>
                <c:pt idx="4918">
                  <c:v>44090.248321537038</c:v>
                </c:pt>
                <c:pt idx="4919">
                  <c:v>44090.248668759261</c:v>
                </c:pt>
                <c:pt idx="4920">
                  <c:v>44090.249015981477</c:v>
                </c:pt>
                <c:pt idx="4921">
                  <c:v>44090.2493632037</c:v>
                </c:pt>
                <c:pt idx="4922">
                  <c:v>44090.249710425924</c:v>
                </c:pt>
                <c:pt idx="4923">
                  <c:v>44090.250057648147</c:v>
                </c:pt>
                <c:pt idx="4924">
                  <c:v>44090.25040487037</c:v>
                </c:pt>
                <c:pt idx="4925">
                  <c:v>44090.250752092594</c:v>
                </c:pt>
                <c:pt idx="4926">
                  <c:v>44090.25109931481</c:v>
                </c:pt>
                <c:pt idx="4927">
                  <c:v>44090.251446537033</c:v>
                </c:pt>
                <c:pt idx="4928">
                  <c:v>44090.251793759257</c:v>
                </c:pt>
                <c:pt idx="4929">
                  <c:v>44090.25214098148</c:v>
                </c:pt>
                <c:pt idx="4930">
                  <c:v>44090.252488203703</c:v>
                </c:pt>
                <c:pt idx="4931">
                  <c:v>44090.252835425927</c:v>
                </c:pt>
                <c:pt idx="4932">
                  <c:v>44090.25318264815</c:v>
                </c:pt>
                <c:pt idx="4933">
                  <c:v>44090.253529870366</c:v>
                </c:pt>
                <c:pt idx="4934">
                  <c:v>44090.253877092589</c:v>
                </c:pt>
                <c:pt idx="4935">
                  <c:v>44090.254224314813</c:v>
                </c:pt>
                <c:pt idx="4936">
                  <c:v>44090.254571537036</c:v>
                </c:pt>
                <c:pt idx="4937">
                  <c:v>44090.254918759259</c:v>
                </c:pt>
                <c:pt idx="4938">
                  <c:v>44090.255265981483</c:v>
                </c:pt>
                <c:pt idx="4939">
                  <c:v>44090.255613203699</c:v>
                </c:pt>
                <c:pt idx="4940">
                  <c:v>44090.255960425922</c:v>
                </c:pt>
                <c:pt idx="4941">
                  <c:v>44090.256307648146</c:v>
                </c:pt>
                <c:pt idx="4942">
                  <c:v>44090.256654870369</c:v>
                </c:pt>
                <c:pt idx="4943">
                  <c:v>44090.257002092592</c:v>
                </c:pt>
                <c:pt idx="4944">
                  <c:v>44090.257349314816</c:v>
                </c:pt>
                <c:pt idx="4945">
                  <c:v>44090.257696537039</c:v>
                </c:pt>
                <c:pt idx="4946">
                  <c:v>44090.258043759255</c:v>
                </c:pt>
                <c:pt idx="4947">
                  <c:v>44090.258390981478</c:v>
                </c:pt>
                <c:pt idx="4948">
                  <c:v>44090.258738203702</c:v>
                </c:pt>
                <c:pt idx="4949">
                  <c:v>44090.259085425925</c:v>
                </c:pt>
                <c:pt idx="4950">
                  <c:v>44090.259432648149</c:v>
                </c:pt>
                <c:pt idx="4951">
                  <c:v>44090.259779870372</c:v>
                </c:pt>
                <c:pt idx="4952">
                  <c:v>44090.260127092588</c:v>
                </c:pt>
                <c:pt idx="4953">
                  <c:v>44090.260474314811</c:v>
                </c:pt>
                <c:pt idx="4954">
                  <c:v>44090.260821537035</c:v>
                </c:pt>
                <c:pt idx="4955">
                  <c:v>44090.261168759258</c:v>
                </c:pt>
                <c:pt idx="4956">
                  <c:v>44090.261515981481</c:v>
                </c:pt>
                <c:pt idx="4957">
                  <c:v>44090.261863203705</c:v>
                </c:pt>
                <c:pt idx="4958">
                  <c:v>44090.262210425921</c:v>
                </c:pt>
                <c:pt idx="4959">
                  <c:v>44090.262557648144</c:v>
                </c:pt>
                <c:pt idx="4960">
                  <c:v>44090.262904870367</c:v>
                </c:pt>
                <c:pt idx="4961">
                  <c:v>44090.263252092591</c:v>
                </c:pt>
                <c:pt idx="4962">
                  <c:v>44090.263599314814</c:v>
                </c:pt>
                <c:pt idx="4963">
                  <c:v>44090.263946537038</c:v>
                </c:pt>
                <c:pt idx="4964">
                  <c:v>44090.264293759261</c:v>
                </c:pt>
                <c:pt idx="4965">
                  <c:v>44090.264640981477</c:v>
                </c:pt>
                <c:pt idx="4966">
                  <c:v>44090.2649882037</c:v>
                </c:pt>
                <c:pt idx="4967">
                  <c:v>44090.265335425924</c:v>
                </c:pt>
                <c:pt idx="4968">
                  <c:v>44090.265682648147</c:v>
                </c:pt>
                <c:pt idx="4969">
                  <c:v>44090.26602987037</c:v>
                </c:pt>
                <c:pt idx="4970">
                  <c:v>44090.266377092594</c:v>
                </c:pt>
                <c:pt idx="4971">
                  <c:v>44090.26672431481</c:v>
                </c:pt>
                <c:pt idx="4972">
                  <c:v>44090.267071537033</c:v>
                </c:pt>
                <c:pt idx="4973">
                  <c:v>44090.267418759257</c:v>
                </c:pt>
                <c:pt idx="4974">
                  <c:v>44090.26776598148</c:v>
                </c:pt>
                <c:pt idx="4975">
                  <c:v>44090.268113203703</c:v>
                </c:pt>
                <c:pt idx="4976">
                  <c:v>44090.268460425927</c:v>
                </c:pt>
                <c:pt idx="4977">
                  <c:v>44090.26880764815</c:v>
                </c:pt>
                <c:pt idx="4978">
                  <c:v>44090.269154870366</c:v>
                </c:pt>
                <c:pt idx="4979">
                  <c:v>44090.269502092589</c:v>
                </c:pt>
                <c:pt idx="4980">
                  <c:v>44090.269849314813</c:v>
                </c:pt>
                <c:pt idx="4981">
                  <c:v>44090.270196537036</c:v>
                </c:pt>
                <c:pt idx="4982">
                  <c:v>44090.270543759259</c:v>
                </c:pt>
                <c:pt idx="4983">
                  <c:v>44090.270890981483</c:v>
                </c:pt>
                <c:pt idx="4984">
                  <c:v>44090.271238203699</c:v>
                </c:pt>
                <c:pt idx="4985">
                  <c:v>44090.271585425922</c:v>
                </c:pt>
                <c:pt idx="4986">
                  <c:v>44090.271932648146</c:v>
                </c:pt>
                <c:pt idx="4987">
                  <c:v>44090.272279870369</c:v>
                </c:pt>
                <c:pt idx="4988">
                  <c:v>44090.272627092592</c:v>
                </c:pt>
                <c:pt idx="4989">
                  <c:v>44090.272974314816</c:v>
                </c:pt>
                <c:pt idx="4990">
                  <c:v>44090.273321537039</c:v>
                </c:pt>
                <c:pt idx="4991">
                  <c:v>44090.273668759255</c:v>
                </c:pt>
                <c:pt idx="4992">
                  <c:v>44090.274015981478</c:v>
                </c:pt>
                <c:pt idx="4993">
                  <c:v>44090.274363203702</c:v>
                </c:pt>
                <c:pt idx="4994">
                  <c:v>44090.274710425925</c:v>
                </c:pt>
                <c:pt idx="4995">
                  <c:v>44090.275057648149</c:v>
                </c:pt>
                <c:pt idx="4996">
                  <c:v>44090.275404870372</c:v>
                </c:pt>
                <c:pt idx="4997">
                  <c:v>44090.275752092588</c:v>
                </c:pt>
                <c:pt idx="4998">
                  <c:v>44090.276099314811</c:v>
                </c:pt>
                <c:pt idx="4999">
                  <c:v>44090.276446537035</c:v>
                </c:pt>
                <c:pt idx="5000">
                  <c:v>44090.276793759258</c:v>
                </c:pt>
                <c:pt idx="5001">
                  <c:v>44090.277140981481</c:v>
                </c:pt>
                <c:pt idx="5002">
                  <c:v>44090.277488203705</c:v>
                </c:pt>
                <c:pt idx="5003">
                  <c:v>44090.277835425921</c:v>
                </c:pt>
                <c:pt idx="5004">
                  <c:v>44090.278182648144</c:v>
                </c:pt>
                <c:pt idx="5005">
                  <c:v>44090.278529870367</c:v>
                </c:pt>
                <c:pt idx="5006">
                  <c:v>44090.278877092591</c:v>
                </c:pt>
                <c:pt idx="5007">
                  <c:v>44090.279224314814</c:v>
                </c:pt>
                <c:pt idx="5008">
                  <c:v>44090.279571537038</c:v>
                </c:pt>
                <c:pt idx="5009">
                  <c:v>44090.279918759261</c:v>
                </c:pt>
                <c:pt idx="5010">
                  <c:v>44090.280265981477</c:v>
                </c:pt>
                <c:pt idx="5011">
                  <c:v>44090.2806132037</c:v>
                </c:pt>
                <c:pt idx="5012">
                  <c:v>44090.280960425924</c:v>
                </c:pt>
                <c:pt idx="5013">
                  <c:v>44090.281307648147</c:v>
                </c:pt>
                <c:pt idx="5014">
                  <c:v>44090.28165487037</c:v>
                </c:pt>
                <c:pt idx="5015">
                  <c:v>44090.282002092594</c:v>
                </c:pt>
                <c:pt idx="5016">
                  <c:v>44090.28234931481</c:v>
                </c:pt>
                <c:pt idx="5017">
                  <c:v>44090.282696537033</c:v>
                </c:pt>
                <c:pt idx="5018">
                  <c:v>44090.283043759257</c:v>
                </c:pt>
                <c:pt idx="5019">
                  <c:v>44090.28339098148</c:v>
                </c:pt>
                <c:pt idx="5020">
                  <c:v>44090.283738203703</c:v>
                </c:pt>
                <c:pt idx="5021">
                  <c:v>44090.284085425927</c:v>
                </c:pt>
                <c:pt idx="5022">
                  <c:v>44090.28443264815</c:v>
                </c:pt>
                <c:pt idx="5023">
                  <c:v>44090.284779870366</c:v>
                </c:pt>
                <c:pt idx="5024">
                  <c:v>44090.285127092589</c:v>
                </c:pt>
                <c:pt idx="5025">
                  <c:v>44090.285474314813</c:v>
                </c:pt>
                <c:pt idx="5026">
                  <c:v>44090.285821537036</c:v>
                </c:pt>
                <c:pt idx="5027">
                  <c:v>44090.286168759259</c:v>
                </c:pt>
                <c:pt idx="5028">
                  <c:v>44090.286515981483</c:v>
                </c:pt>
                <c:pt idx="5029">
                  <c:v>44090.286863203699</c:v>
                </c:pt>
                <c:pt idx="5030">
                  <c:v>44090.287210425922</c:v>
                </c:pt>
                <c:pt idx="5031">
                  <c:v>44090.287557648146</c:v>
                </c:pt>
                <c:pt idx="5032">
                  <c:v>44090.287904870369</c:v>
                </c:pt>
                <c:pt idx="5033">
                  <c:v>44090.288252092592</c:v>
                </c:pt>
                <c:pt idx="5034">
                  <c:v>44090.288599314816</c:v>
                </c:pt>
                <c:pt idx="5035">
                  <c:v>44090.288946537039</c:v>
                </c:pt>
                <c:pt idx="5036">
                  <c:v>44090.289293759255</c:v>
                </c:pt>
                <c:pt idx="5037">
                  <c:v>44090.289640981478</c:v>
                </c:pt>
                <c:pt idx="5038">
                  <c:v>44090.289988203702</c:v>
                </c:pt>
                <c:pt idx="5039">
                  <c:v>44090.290335425925</c:v>
                </c:pt>
                <c:pt idx="5040">
                  <c:v>44090.290682648149</c:v>
                </c:pt>
                <c:pt idx="5041">
                  <c:v>44090.291029870372</c:v>
                </c:pt>
                <c:pt idx="5042">
                  <c:v>44090.291377092588</c:v>
                </c:pt>
                <c:pt idx="5043">
                  <c:v>44090.291724314811</c:v>
                </c:pt>
                <c:pt idx="5044">
                  <c:v>44090.292071537035</c:v>
                </c:pt>
                <c:pt idx="5045">
                  <c:v>44090.292418759258</c:v>
                </c:pt>
                <c:pt idx="5046">
                  <c:v>44090.292765981481</c:v>
                </c:pt>
                <c:pt idx="5047">
                  <c:v>44090.293113203705</c:v>
                </c:pt>
                <c:pt idx="5048">
                  <c:v>44090.293460425921</c:v>
                </c:pt>
                <c:pt idx="5049">
                  <c:v>44090.293807648144</c:v>
                </c:pt>
                <c:pt idx="5050">
                  <c:v>44090.294154870367</c:v>
                </c:pt>
                <c:pt idx="5051">
                  <c:v>44090.294502092591</c:v>
                </c:pt>
                <c:pt idx="5052">
                  <c:v>44090.294849314814</c:v>
                </c:pt>
                <c:pt idx="5053">
                  <c:v>44090.295196537038</c:v>
                </c:pt>
                <c:pt idx="5054">
                  <c:v>44090.295543759261</c:v>
                </c:pt>
                <c:pt idx="5055">
                  <c:v>44090.295890981477</c:v>
                </c:pt>
                <c:pt idx="5056">
                  <c:v>44090.2962382037</c:v>
                </c:pt>
                <c:pt idx="5057">
                  <c:v>44090.296585425924</c:v>
                </c:pt>
                <c:pt idx="5058">
                  <c:v>44090.296932648147</c:v>
                </c:pt>
                <c:pt idx="5059">
                  <c:v>44090.29727987037</c:v>
                </c:pt>
                <c:pt idx="5060">
                  <c:v>44090.297627092594</c:v>
                </c:pt>
                <c:pt idx="5061">
                  <c:v>44090.29797431481</c:v>
                </c:pt>
                <c:pt idx="5062">
                  <c:v>44090.298321537033</c:v>
                </c:pt>
                <c:pt idx="5063">
                  <c:v>44090.298668759257</c:v>
                </c:pt>
                <c:pt idx="5064">
                  <c:v>44090.29901598148</c:v>
                </c:pt>
                <c:pt idx="5065">
                  <c:v>44090.299363203703</c:v>
                </c:pt>
                <c:pt idx="5066">
                  <c:v>44090.299710425927</c:v>
                </c:pt>
                <c:pt idx="5067">
                  <c:v>44090.30005764815</c:v>
                </c:pt>
                <c:pt idx="5068">
                  <c:v>44090.300404870366</c:v>
                </c:pt>
                <c:pt idx="5069">
                  <c:v>44090.300752092589</c:v>
                </c:pt>
                <c:pt idx="5070">
                  <c:v>44090.301099314813</c:v>
                </c:pt>
                <c:pt idx="5071">
                  <c:v>44090.301446537036</c:v>
                </c:pt>
                <c:pt idx="5072">
                  <c:v>44090.301793759259</c:v>
                </c:pt>
                <c:pt idx="5073">
                  <c:v>44090.302140981483</c:v>
                </c:pt>
                <c:pt idx="5074">
                  <c:v>44090.302488203699</c:v>
                </c:pt>
                <c:pt idx="5075">
                  <c:v>44090.302835425922</c:v>
                </c:pt>
                <c:pt idx="5076">
                  <c:v>44090.303182648146</c:v>
                </c:pt>
                <c:pt idx="5077">
                  <c:v>44090.303529870369</c:v>
                </c:pt>
                <c:pt idx="5078">
                  <c:v>44090.303877092592</c:v>
                </c:pt>
                <c:pt idx="5079">
                  <c:v>44090.304224314816</c:v>
                </c:pt>
                <c:pt idx="5080">
                  <c:v>44090.304571537039</c:v>
                </c:pt>
                <c:pt idx="5081">
                  <c:v>44090.304918759255</c:v>
                </c:pt>
                <c:pt idx="5082">
                  <c:v>44090.305265981478</c:v>
                </c:pt>
                <c:pt idx="5083">
                  <c:v>44090.305613203702</c:v>
                </c:pt>
                <c:pt idx="5084">
                  <c:v>44090.305960425925</c:v>
                </c:pt>
                <c:pt idx="5085">
                  <c:v>44090.306307648149</c:v>
                </c:pt>
                <c:pt idx="5086">
                  <c:v>44090.306654870372</c:v>
                </c:pt>
                <c:pt idx="5087">
                  <c:v>44090.307002092588</c:v>
                </c:pt>
                <c:pt idx="5088">
                  <c:v>44090.307349314811</c:v>
                </c:pt>
                <c:pt idx="5089">
                  <c:v>44090.307696537035</c:v>
                </c:pt>
                <c:pt idx="5090">
                  <c:v>44090.308032185181</c:v>
                </c:pt>
                <c:pt idx="5091">
                  <c:v>44090.308379407405</c:v>
                </c:pt>
                <c:pt idx="5092">
                  <c:v>44090.308726629628</c:v>
                </c:pt>
                <c:pt idx="5093">
                  <c:v>44090.309085425921</c:v>
                </c:pt>
                <c:pt idx="5094">
                  <c:v>44090.309421074075</c:v>
                </c:pt>
                <c:pt idx="5095">
                  <c:v>44090.309768296298</c:v>
                </c:pt>
                <c:pt idx="5096">
                  <c:v>44090.310115518514</c:v>
                </c:pt>
                <c:pt idx="5097">
                  <c:v>44090.310462740737</c:v>
                </c:pt>
                <c:pt idx="5098">
                  <c:v>44090.310809962961</c:v>
                </c:pt>
                <c:pt idx="5099">
                  <c:v>44090.311157185184</c:v>
                </c:pt>
                <c:pt idx="5100">
                  <c:v>44090.311504407407</c:v>
                </c:pt>
                <c:pt idx="5101">
                  <c:v>44090.311851629631</c:v>
                </c:pt>
                <c:pt idx="5102">
                  <c:v>44090.312198851847</c:v>
                </c:pt>
                <c:pt idx="5103">
                  <c:v>44090.31254607407</c:v>
                </c:pt>
                <c:pt idx="5104">
                  <c:v>44090.312893296294</c:v>
                </c:pt>
                <c:pt idx="5105">
                  <c:v>44090.313240518517</c:v>
                </c:pt>
                <c:pt idx="5106">
                  <c:v>44090.31358774074</c:v>
                </c:pt>
                <c:pt idx="5107">
                  <c:v>44090.313934962964</c:v>
                </c:pt>
                <c:pt idx="5108">
                  <c:v>44090.314282185187</c:v>
                </c:pt>
                <c:pt idx="5109">
                  <c:v>44090.314629407403</c:v>
                </c:pt>
                <c:pt idx="5110">
                  <c:v>44090.314976629626</c:v>
                </c:pt>
                <c:pt idx="5111">
                  <c:v>44090.31532385185</c:v>
                </c:pt>
                <c:pt idx="5112">
                  <c:v>44090.315671074073</c:v>
                </c:pt>
                <c:pt idx="5113">
                  <c:v>44090.316018296297</c:v>
                </c:pt>
                <c:pt idx="5114">
                  <c:v>44090.31636551852</c:v>
                </c:pt>
                <c:pt idx="5115">
                  <c:v>44090.316712740736</c:v>
                </c:pt>
                <c:pt idx="5116">
                  <c:v>44090.317059962959</c:v>
                </c:pt>
                <c:pt idx="5117">
                  <c:v>44090.317407185183</c:v>
                </c:pt>
                <c:pt idx="5118">
                  <c:v>44090.317754407406</c:v>
                </c:pt>
                <c:pt idx="5119">
                  <c:v>44090.318101629629</c:v>
                </c:pt>
                <c:pt idx="5120">
                  <c:v>44090.318448851853</c:v>
                </c:pt>
                <c:pt idx="5121">
                  <c:v>44090.318796074076</c:v>
                </c:pt>
                <c:pt idx="5122">
                  <c:v>44090.319143296292</c:v>
                </c:pt>
                <c:pt idx="5123">
                  <c:v>44090.319490518516</c:v>
                </c:pt>
                <c:pt idx="5124">
                  <c:v>44090.319837740739</c:v>
                </c:pt>
                <c:pt idx="5125">
                  <c:v>44090.320184962962</c:v>
                </c:pt>
                <c:pt idx="5126">
                  <c:v>44090.320532185186</c:v>
                </c:pt>
                <c:pt idx="5127">
                  <c:v>44090.320879407409</c:v>
                </c:pt>
                <c:pt idx="5128">
                  <c:v>44090.321226629625</c:v>
                </c:pt>
                <c:pt idx="5129">
                  <c:v>44090.321573851848</c:v>
                </c:pt>
                <c:pt idx="5130">
                  <c:v>44090.321921074072</c:v>
                </c:pt>
                <c:pt idx="5131">
                  <c:v>44090.322268296295</c:v>
                </c:pt>
                <c:pt idx="5132">
                  <c:v>44090.322615518518</c:v>
                </c:pt>
                <c:pt idx="5133">
                  <c:v>44090.322962740742</c:v>
                </c:pt>
                <c:pt idx="5134">
                  <c:v>44090.323309962958</c:v>
                </c:pt>
                <c:pt idx="5135">
                  <c:v>44090.323657185181</c:v>
                </c:pt>
                <c:pt idx="5136">
                  <c:v>44090.324004407405</c:v>
                </c:pt>
                <c:pt idx="5137">
                  <c:v>44090.324351629628</c:v>
                </c:pt>
                <c:pt idx="5138">
                  <c:v>44090.324698851851</c:v>
                </c:pt>
                <c:pt idx="5139">
                  <c:v>44090.325046074075</c:v>
                </c:pt>
                <c:pt idx="5140">
                  <c:v>44090.325393296298</c:v>
                </c:pt>
                <c:pt idx="5141">
                  <c:v>44090.325740518514</c:v>
                </c:pt>
                <c:pt idx="5142">
                  <c:v>44090.326087740737</c:v>
                </c:pt>
                <c:pt idx="5143">
                  <c:v>44090.326434962961</c:v>
                </c:pt>
                <c:pt idx="5144">
                  <c:v>44090.326782185184</c:v>
                </c:pt>
                <c:pt idx="5145">
                  <c:v>44090.327129407407</c:v>
                </c:pt>
                <c:pt idx="5146">
                  <c:v>44090.327476629631</c:v>
                </c:pt>
                <c:pt idx="5147">
                  <c:v>44090.327823851847</c:v>
                </c:pt>
                <c:pt idx="5148">
                  <c:v>44090.32817107407</c:v>
                </c:pt>
                <c:pt idx="5149">
                  <c:v>44090.328518296294</c:v>
                </c:pt>
                <c:pt idx="5150">
                  <c:v>44090.328865518517</c:v>
                </c:pt>
                <c:pt idx="5151">
                  <c:v>44090.32921274074</c:v>
                </c:pt>
                <c:pt idx="5152">
                  <c:v>44090.329559962964</c:v>
                </c:pt>
                <c:pt idx="5153">
                  <c:v>44090.329907185187</c:v>
                </c:pt>
                <c:pt idx="5154">
                  <c:v>44090.330254407403</c:v>
                </c:pt>
                <c:pt idx="5155">
                  <c:v>44090.330601629626</c:v>
                </c:pt>
                <c:pt idx="5156">
                  <c:v>44090.33094885185</c:v>
                </c:pt>
                <c:pt idx="5157">
                  <c:v>44090.331296074073</c:v>
                </c:pt>
                <c:pt idx="5158">
                  <c:v>44090.331643296297</c:v>
                </c:pt>
                <c:pt idx="5159">
                  <c:v>44090.33199051852</c:v>
                </c:pt>
                <c:pt idx="5160">
                  <c:v>44090.332337740736</c:v>
                </c:pt>
                <c:pt idx="5161">
                  <c:v>44090.332684962959</c:v>
                </c:pt>
                <c:pt idx="5162">
                  <c:v>44090.333032185183</c:v>
                </c:pt>
                <c:pt idx="5163">
                  <c:v>44090.333379407406</c:v>
                </c:pt>
                <c:pt idx="5164">
                  <c:v>44090.333726629629</c:v>
                </c:pt>
                <c:pt idx="5165">
                  <c:v>44090.334073851853</c:v>
                </c:pt>
                <c:pt idx="5166">
                  <c:v>44090.334421074076</c:v>
                </c:pt>
                <c:pt idx="5167">
                  <c:v>44090.334768296292</c:v>
                </c:pt>
                <c:pt idx="5168">
                  <c:v>44090.335115518516</c:v>
                </c:pt>
                <c:pt idx="5169">
                  <c:v>44090.335462740739</c:v>
                </c:pt>
                <c:pt idx="5170">
                  <c:v>44090.335809962962</c:v>
                </c:pt>
                <c:pt idx="5171">
                  <c:v>44090.336157185186</c:v>
                </c:pt>
                <c:pt idx="5172">
                  <c:v>44090.336504407409</c:v>
                </c:pt>
                <c:pt idx="5173">
                  <c:v>44090.336851629625</c:v>
                </c:pt>
                <c:pt idx="5174">
                  <c:v>44090.337198851848</c:v>
                </c:pt>
                <c:pt idx="5175">
                  <c:v>44090.337546074072</c:v>
                </c:pt>
                <c:pt idx="5176">
                  <c:v>44090.337893296295</c:v>
                </c:pt>
                <c:pt idx="5177">
                  <c:v>44090.338240518518</c:v>
                </c:pt>
                <c:pt idx="5178">
                  <c:v>44090.338587740742</c:v>
                </c:pt>
                <c:pt idx="5179">
                  <c:v>44090.338934962958</c:v>
                </c:pt>
                <c:pt idx="5180">
                  <c:v>44090.339282185181</c:v>
                </c:pt>
                <c:pt idx="5181">
                  <c:v>44090.339629407405</c:v>
                </c:pt>
                <c:pt idx="5182">
                  <c:v>44090.339976629628</c:v>
                </c:pt>
                <c:pt idx="5183">
                  <c:v>44090.340323851851</c:v>
                </c:pt>
                <c:pt idx="5184">
                  <c:v>44090.340671074075</c:v>
                </c:pt>
                <c:pt idx="5185">
                  <c:v>44090.341018296298</c:v>
                </c:pt>
                <c:pt idx="5186">
                  <c:v>44090.341365518514</c:v>
                </c:pt>
                <c:pt idx="5187">
                  <c:v>44090.341712740737</c:v>
                </c:pt>
                <c:pt idx="5188">
                  <c:v>44090.342059962961</c:v>
                </c:pt>
                <c:pt idx="5189">
                  <c:v>44090.342407185184</c:v>
                </c:pt>
                <c:pt idx="5190">
                  <c:v>44090.342754407407</c:v>
                </c:pt>
                <c:pt idx="5191">
                  <c:v>44090.343101629631</c:v>
                </c:pt>
                <c:pt idx="5192">
                  <c:v>44090.343448851847</c:v>
                </c:pt>
                <c:pt idx="5193">
                  <c:v>44090.34379607407</c:v>
                </c:pt>
                <c:pt idx="5194">
                  <c:v>44090.344143296294</c:v>
                </c:pt>
                <c:pt idx="5195">
                  <c:v>44090.344490518517</c:v>
                </c:pt>
                <c:pt idx="5196">
                  <c:v>44090.34483774074</c:v>
                </c:pt>
                <c:pt idx="5197">
                  <c:v>44090.345184962964</c:v>
                </c:pt>
                <c:pt idx="5198">
                  <c:v>44090.345532185187</c:v>
                </c:pt>
                <c:pt idx="5199">
                  <c:v>44090.345879407403</c:v>
                </c:pt>
                <c:pt idx="5200">
                  <c:v>44090.346226629626</c:v>
                </c:pt>
                <c:pt idx="5201">
                  <c:v>44090.34657385185</c:v>
                </c:pt>
                <c:pt idx="5202">
                  <c:v>44090.346921074073</c:v>
                </c:pt>
                <c:pt idx="5203">
                  <c:v>44090.347268296297</c:v>
                </c:pt>
                <c:pt idx="5204">
                  <c:v>44090.34761551852</c:v>
                </c:pt>
                <c:pt idx="5205">
                  <c:v>44090.347962740736</c:v>
                </c:pt>
                <c:pt idx="5206">
                  <c:v>44090.348309962959</c:v>
                </c:pt>
                <c:pt idx="5207">
                  <c:v>44090.348657185183</c:v>
                </c:pt>
                <c:pt idx="5208">
                  <c:v>44090.349004407406</c:v>
                </c:pt>
                <c:pt idx="5209">
                  <c:v>44090.349351629629</c:v>
                </c:pt>
                <c:pt idx="5210">
                  <c:v>44090.349698851853</c:v>
                </c:pt>
                <c:pt idx="5211">
                  <c:v>44090.350046074076</c:v>
                </c:pt>
                <c:pt idx="5212">
                  <c:v>44090.350393296292</c:v>
                </c:pt>
                <c:pt idx="5213">
                  <c:v>44090.350740518516</c:v>
                </c:pt>
                <c:pt idx="5214">
                  <c:v>44090.351087740739</c:v>
                </c:pt>
                <c:pt idx="5215">
                  <c:v>44090.351434962962</c:v>
                </c:pt>
                <c:pt idx="5216">
                  <c:v>44090.351782185186</c:v>
                </c:pt>
                <c:pt idx="5217">
                  <c:v>44090.352129407409</c:v>
                </c:pt>
                <c:pt idx="5218">
                  <c:v>44090.352476629625</c:v>
                </c:pt>
                <c:pt idx="5219">
                  <c:v>44090.352823851848</c:v>
                </c:pt>
                <c:pt idx="5220">
                  <c:v>44090.353171074072</c:v>
                </c:pt>
                <c:pt idx="5221">
                  <c:v>44090.353518296295</c:v>
                </c:pt>
                <c:pt idx="5222">
                  <c:v>44090.353865518518</c:v>
                </c:pt>
                <c:pt idx="5223">
                  <c:v>44090.354212740742</c:v>
                </c:pt>
                <c:pt idx="5224">
                  <c:v>44090.354559962958</c:v>
                </c:pt>
                <c:pt idx="5225">
                  <c:v>44090.354907185181</c:v>
                </c:pt>
                <c:pt idx="5226">
                  <c:v>44090.355254407405</c:v>
                </c:pt>
                <c:pt idx="5227">
                  <c:v>44090.355601629628</c:v>
                </c:pt>
                <c:pt idx="5228">
                  <c:v>44090.355948851851</c:v>
                </c:pt>
                <c:pt idx="5229">
                  <c:v>44090.356296074075</c:v>
                </c:pt>
                <c:pt idx="5230">
                  <c:v>44090.356643296298</c:v>
                </c:pt>
                <c:pt idx="5231">
                  <c:v>44090.356990518514</c:v>
                </c:pt>
                <c:pt idx="5232">
                  <c:v>44090.357337740737</c:v>
                </c:pt>
                <c:pt idx="5233">
                  <c:v>44090.357684962961</c:v>
                </c:pt>
                <c:pt idx="5234">
                  <c:v>44090.358032185184</c:v>
                </c:pt>
                <c:pt idx="5235">
                  <c:v>44090.358379407407</c:v>
                </c:pt>
                <c:pt idx="5236">
                  <c:v>44090.358726629631</c:v>
                </c:pt>
                <c:pt idx="5237">
                  <c:v>44090.359073851847</c:v>
                </c:pt>
                <c:pt idx="5238">
                  <c:v>44090.35942107407</c:v>
                </c:pt>
                <c:pt idx="5239">
                  <c:v>44090.359768296294</c:v>
                </c:pt>
                <c:pt idx="5240">
                  <c:v>44090.360115518517</c:v>
                </c:pt>
                <c:pt idx="5241">
                  <c:v>44090.36046274074</c:v>
                </c:pt>
                <c:pt idx="5242">
                  <c:v>44090.360809962964</c:v>
                </c:pt>
                <c:pt idx="5243">
                  <c:v>44090.361157185187</c:v>
                </c:pt>
                <c:pt idx="5244">
                  <c:v>44090.361504407403</c:v>
                </c:pt>
                <c:pt idx="5245">
                  <c:v>44090.361851629626</c:v>
                </c:pt>
                <c:pt idx="5246">
                  <c:v>44090.36219885185</c:v>
                </c:pt>
                <c:pt idx="5247">
                  <c:v>44090.362546074073</c:v>
                </c:pt>
                <c:pt idx="5248">
                  <c:v>44090.362893296297</c:v>
                </c:pt>
                <c:pt idx="5249">
                  <c:v>44090.36324051852</c:v>
                </c:pt>
                <c:pt idx="5250">
                  <c:v>44090.363587740736</c:v>
                </c:pt>
                <c:pt idx="5251">
                  <c:v>44090.363934962959</c:v>
                </c:pt>
                <c:pt idx="5252">
                  <c:v>44090.364282185183</c:v>
                </c:pt>
                <c:pt idx="5253">
                  <c:v>44090.364629407406</c:v>
                </c:pt>
                <c:pt idx="5254">
                  <c:v>44090.364976629629</c:v>
                </c:pt>
                <c:pt idx="5255">
                  <c:v>44090.365323851853</c:v>
                </c:pt>
                <c:pt idx="5256">
                  <c:v>44090.365671074076</c:v>
                </c:pt>
                <c:pt idx="5257">
                  <c:v>44090.366018296292</c:v>
                </c:pt>
                <c:pt idx="5258">
                  <c:v>44090.366365518516</c:v>
                </c:pt>
                <c:pt idx="5259">
                  <c:v>44090.366712740739</c:v>
                </c:pt>
                <c:pt idx="5260">
                  <c:v>44090.367059962962</c:v>
                </c:pt>
                <c:pt idx="5261">
                  <c:v>44090.367407185186</c:v>
                </c:pt>
                <c:pt idx="5262">
                  <c:v>44090.367754407409</c:v>
                </c:pt>
                <c:pt idx="5263">
                  <c:v>44090.368101629625</c:v>
                </c:pt>
                <c:pt idx="5264">
                  <c:v>44090.368448851848</c:v>
                </c:pt>
                <c:pt idx="5265">
                  <c:v>44090.368796074072</c:v>
                </c:pt>
                <c:pt idx="5266">
                  <c:v>44090.369143296295</c:v>
                </c:pt>
                <c:pt idx="5267">
                  <c:v>44090.369490518518</c:v>
                </c:pt>
                <c:pt idx="5268">
                  <c:v>44090.369837740742</c:v>
                </c:pt>
                <c:pt idx="5269">
                  <c:v>44090.370184962958</c:v>
                </c:pt>
                <c:pt idx="5270">
                  <c:v>44090.370532185181</c:v>
                </c:pt>
                <c:pt idx="5271">
                  <c:v>44090.370879407405</c:v>
                </c:pt>
                <c:pt idx="5272">
                  <c:v>44090.371226629628</c:v>
                </c:pt>
                <c:pt idx="5273">
                  <c:v>44090.371573851851</c:v>
                </c:pt>
                <c:pt idx="5274">
                  <c:v>44090.371921074075</c:v>
                </c:pt>
                <c:pt idx="5275">
                  <c:v>44090.372268296298</c:v>
                </c:pt>
                <c:pt idx="5276">
                  <c:v>44090.372615518514</c:v>
                </c:pt>
                <c:pt idx="5277">
                  <c:v>44090.372962740737</c:v>
                </c:pt>
                <c:pt idx="5278">
                  <c:v>44090.373309962961</c:v>
                </c:pt>
                <c:pt idx="5279">
                  <c:v>44090.373657185184</c:v>
                </c:pt>
                <c:pt idx="5280">
                  <c:v>44090.374004407407</c:v>
                </c:pt>
                <c:pt idx="5281">
                  <c:v>44090.374351629631</c:v>
                </c:pt>
                <c:pt idx="5282">
                  <c:v>44090.374698851847</c:v>
                </c:pt>
                <c:pt idx="5283">
                  <c:v>44090.37504607407</c:v>
                </c:pt>
                <c:pt idx="5284">
                  <c:v>44090.375393296294</c:v>
                </c:pt>
                <c:pt idx="5285">
                  <c:v>44090.375740518517</c:v>
                </c:pt>
                <c:pt idx="5286">
                  <c:v>44090.37608774074</c:v>
                </c:pt>
                <c:pt idx="5287">
                  <c:v>44090.376434962964</c:v>
                </c:pt>
                <c:pt idx="5288">
                  <c:v>44090.376782185187</c:v>
                </c:pt>
                <c:pt idx="5289">
                  <c:v>44090.377129407403</c:v>
                </c:pt>
                <c:pt idx="5290">
                  <c:v>44090.377476629626</c:v>
                </c:pt>
                <c:pt idx="5291">
                  <c:v>44090.37782385185</c:v>
                </c:pt>
                <c:pt idx="5292">
                  <c:v>44090.378171074073</c:v>
                </c:pt>
                <c:pt idx="5293">
                  <c:v>44090.378518296297</c:v>
                </c:pt>
                <c:pt idx="5294">
                  <c:v>44090.37886551852</c:v>
                </c:pt>
                <c:pt idx="5295">
                  <c:v>44090.379212740736</c:v>
                </c:pt>
                <c:pt idx="5296">
                  <c:v>44090.379559962959</c:v>
                </c:pt>
                <c:pt idx="5297">
                  <c:v>44090.379907185183</c:v>
                </c:pt>
                <c:pt idx="5298">
                  <c:v>44090.380254407406</c:v>
                </c:pt>
                <c:pt idx="5299">
                  <c:v>44090.380601629629</c:v>
                </c:pt>
                <c:pt idx="5300">
                  <c:v>44090.380948851853</c:v>
                </c:pt>
                <c:pt idx="5301">
                  <c:v>44090.381296074076</c:v>
                </c:pt>
                <c:pt idx="5302">
                  <c:v>44090.381643296292</c:v>
                </c:pt>
                <c:pt idx="5303">
                  <c:v>44090.381990518516</c:v>
                </c:pt>
                <c:pt idx="5304">
                  <c:v>44090.382337740739</c:v>
                </c:pt>
                <c:pt idx="5305">
                  <c:v>44090.382684962962</c:v>
                </c:pt>
                <c:pt idx="5306">
                  <c:v>44090.383032185186</c:v>
                </c:pt>
                <c:pt idx="5307">
                  <c:v>44090.383379407409</c:v>
                </c:pt>
                <c:pt idx="5308">
                  <c:v>44090.383726629625</c:v>
                </c:pt>
                <c:pt idx="5309">
                  <c:v>44090.384073851848</c:v>
                </c:pt>
                <c:pt idx="5310">
                  <c:v>44090.384421074072</c:v>
                </c:pt>
                <c:pt idx="5311">
                  <c:v>44090.384768296295</c:v>
                </c:pt>
                <c:pt idx="5312">
                  <c:v>44090.385115518518</c:v>
                </c:pt>
                <c:pt idx="5313">
                  <c:v>44090.385462740742</c:v>
                </c:pt>
                <c:pt idx="5314">
                  <c:v>44090.385809962958</c:v>
                </c:pt>
                <c:pt idx="5315">
                  <c:v>44090.386157185181</c:v>
                </c:pt>
                <c:pt idx="5316">
                  <c:v>44090.386504407405</c:v>
                </c:pt>
                <c:pt idx="5317">
                  <c:v>44090.386851629628</c:v>
                </c:pt>
                <c:pt idx="5318">
                  <c:v>44090.387198851851</c:v>
                </c:pt>
                <c:pt idx="5319">
                  <c:v>44090.387546074075</c:v>
                </c:pt>
                <c:pt idx="5320">
                  <c:v>44090.387893296298</c:v>
                </c:pt>
                <c:pt idx="5321">
                  <c:v>44090.388240518514</c:v>
                </c:pt>
                <c:pt idx="5322">
                  <c:v>44090.388587740737</c:v>
                </c:pt>
                <c:pt idx="5323">
                  <c:v>44090.388934962961</c:v>
                </c:pt>
                <c:pt idx="5324">
                  <c:v>44090.389282185184</c:v>
                </c:pt>
                <c:pt idx="5325">
                  <c:v>44090.389629407407</c:v>
                </c:pt>
                <c:pt idx="5326">
                  <c:v>44090.389976629631</c:v>
                </c:pt>
                <c:pt idx="5327">
                  <c:v>44090.390323851847</c:v>
                </c:pt>
                <c:pt idx="5328">
                  <c:v>44090.39067107407</c:v>
                </c:pt>
                <c:pt idx="5329">
                  <c:v>44090.391018296294</c:v>
                </c:pt>
                <c:pt idx="5330">
                  <c:v>44090.391365518517</c:v>
                </c:pt>
                <c:pt idx="5331">
                  <c:v>44090.39171274074</c:v>
                </c:pt>
                <c:pt idx="5332">
                  <c:v>44090.392059962964</c:v>
                </c:pt>
                <c:pt idx="5333">
                  <c:v>44090.392407185187</c:v>
                </c:pt>
                <c:pt idx="5334">
                  <c:v>44090.392754407403</c:v>
                </c:pt>
                <c:pt idx="5335">
                  <c:v>44090.393101629626</c:v>
                </c:pt>
                <c:pt idx="5336">
                  <c:v>44090.39344885185</c:v>
                </c:pt>
                <c:pt idx="5337">
                  <c:v>44090.393796074073</c:v>
                </c:pt>
                <c:pt idx="5338">
                  <c:v>44090.394143296297</c:v>
                </c:pt>
                <c:pt idx="5339">
                  <c:v>44090.39449051852</c:v>
                </c:pt>
                <c:pt idx="5340">
                  <c:v>44090.394837740736</c:v>
                </c:pt>
                <c:pt idx="5341">
                  <c:v>44090.395184962959</c:v>
                </c:pt>
                <c:pt idx="5342">
                  <c:v>44090.395532185183</c:v>
                </c:pt>
                <c:pt idx="5343">
                  <c:v>44090.395879407406</c:v>
                </c:pt>
                <c:pt idx="5344">
                  <c:v>44090.396226629629</c:v>
                </c:pt>
                <c:pt idx="5345">
                  <c:v>44090.396573851853</c:v>
                </c:pt>
                <c:pt idx="5346">
                  <c:v>44090.396921074076</c:v>
                </c:pt>
                <c:pt idx="5347">
                  <c:v>44090.397268296292</c:v>
                </c:pt>
                <c:pt idx="5348">
                  <c:v>44090.397615518516</c:v>
                </c:pt>
                <c:pt idx="5349">
                  <c:v>44090.397962740739</c:v>
                </c:pt>
                <c:pt idx="5350">
                  <c:v>44090.398309962962</c:v>
                </c:pt>
                <c:pt idx="5351">
                  <c:v>44090.398657185186</c:v>
                </c:pt>
                <c:pt idx="5352">
                  <c:v>44090.399004407409</c:v>
                </c:pt>
                <c:pt idx="5353">
                  <c:v>44090.399351629625</c:v>
                </c:pt>
                <c:pt idx="5354">
                  <c:v>44090.399698851848</c:v>
                </c:pt>
                <c:pt idx="5355">
                  <c:v>44090.400034499995</c:v>
                </c:pt>
                <c:pt idx="5356">
                  <c:v>44090.400381722218</c:v>
                </c:pt>
                <c:pt idx="5357">
                  <c:v>44090.400740518518</c:v>
                </c:pt>
                <c:pt idx="5358">
                  <c:v>44090.401087740742</c:v>
                </c:pt>
                <c:pt idx="5359">
                  <c:v>44090.401434962958</c:v>
                </c:pt>
                <c:pt idx="5360">
                  <c:v>44090.401770611112</c:v>
                </c:pt>
                <c:pt idx="5361">
                  <c:v>44090.402117833335</c:v>
                </c:pt>
                <c:pt idx="5362">
                  <c:v>44090.402465055551</c:v>
                </c:pt>
                <c:pt idx="5363">
                  <c:v>44090.402812277775</c:v>
                </c:pt>
                <c:pt idx="5364">
                  <c:v>44090.403159499998</c:v>
                </c:pt>
                <c:pt idx="5365">
                  <c:v>44090.403506722221</c:v>
                </c:pt>
                <c:pt idx="5366">
                  <c:v>44090.403853944445</c:v>
                </c:pt>
                <c:pt idx="5367">
                  <c:v>44090.404201166668</c:v>
                </c:pt>
                <c:pt idx="5368">
                  <c:v>44090.404548388884</c:v>
                </c:pt>
                <c:pt idx="5369">
                  <c:v>44090.404895611107</c:v>
                </c:pt>
                <c:pt idx="5370">
                  <c:v>44090.405242833331</c:v>
                </c:pt>
                <c:pt idx="5371">
                  <c:v>44090.405590055554</c:v>
                </c:pt>
                <c:pt idx="5372">
                  <c:v>44090.405937277777</c:v>
                </c:pt>
                <c:pt idx="5373">
                  <c:v>44090.406284500001</c:v>
                </c:pt>
                <c:pt idx="5374">
                  <c:v>44090.406631722224</c:v>
                </c:pt>
                <c:pt idx="5375">
                  <c:v>44090.40697894444</c:v>
                </c:pt>
                <c:pt idx="5376">
                  <c:v>44090.407326166664</c:v>
                </c:pt>
                <c:pt idx="5377">
                  <c:v>44090.407673388887</c:v>
                </c:pt>
                <c:pt idx="5378">
                  <c:v>44090.40802061111</c:v>
                </c:pt>
                <c:pt idx="5379">
                  <c:v>44090.408367833334</c:v>
                </c:pt>
                <c:pt idx="5380">
                  <c:v>44090.408715055557</c:v>
                </c:pt>
                <c:pt idx="5381">
                  <c:v>44090.409062277773</c:v>
                </c:pt>
                <c:pt idx="5382">
                  <c:v>44090.409409499996</c:v>
                </c:pt>
                <c:pt idx="5383">
                  <c:v>44090.40975672222</c:v>
                </c:pt>
                <c:pt idx="5384">
                  <c:v>44090.410103944443</c:v>
                </c:pt>
                <c:pt idx="5385">
                  <c:v>44090.410451166666</c:v>
                </c:pt>
                <c:pt idx="5386">
                  <c:v>44090.41079838889</c:v>
                </c:pt>
                <c:pt idx="5387">
                  <c:v>44090.411145611113</c:v>
                </c:pt>
                <c:pt idx="5388">
                  <c:v>44090.411492833329</c:v>
                </c:pt>
                <c:pt idx="5389">
                  <c:v>44090.411840055553</c:v>
                </c:pt>
                <c:pt idx="5390">
                  <c:v>44090.412187277776</c:v>
                </c:pt>
                <c:pt idx="5391">
                  <c:v>44090.412534499999</c:v>
                </c:pt>
                <c:pt idx="5392">
                  <c:v>44090.412881722223</c:v>
                </c:pt>
                <c:pt idx="5393">
                  <c:v>44090.413228944446</c:v>
                </c:pt>
                <c:pt idx="5394">
                  <c:v>44090.413576166662</c:v>
                </c:pt>
                <c:pt idx="5395">
                  <c:v>44090.413923388885</c:v>
                </c:pt>
                <c:pt idx="5396">
                  <c:v>44090.414270611109</c:v>
                </c:pt>
                <c:pt idx="5397">
                  <c:v>44090.414617833332</c:v>
                </c:pt>
                <c:pt idx="5398">
                  <c:v>44090.414965055556</c:v>
                </c:pt>
                <c:pt idx="5399">
                  <c:v>44090.415312277779</c:v>
                </c:pt>
                <c:pt idx="5400">
                  <c:v>44090.415659499995</c:v>
                </c:pt>
                <c:pt idx="5401">
                  <c:v>44090.416006722218</c:v>
                </c:pt>
                <c:pt idx="5402">
                  <c:v>44090.416353944442</c:v>
                </c:pt>
                <c:pt idx="5403">
                  <c:v>44090.416701166665</c:v>
                </c:pt>
                <c:pt idx="5404">
                  <c:v>44090.417048388888</c:v>
                </c:pt>
                <c:pt idx="5405">
                  <c:v>44090.417395611112</c:v>
                </c:pt>
                <c:pt idx="5406">
                  <c:v>44090.417742833335</c:v>
                </c:pt>
                <c:pt idx="5407">
                  <c:v>44090.418090055551</c:v>
                </c:pt>
                <c:pt idx="5408">
                  <c:v>44090.418437277775</c:v>
                </c:pt>
                <c:pt idx="5409">
                  <c:v>44090.418784499998</c:v>
                </c:pt>
                <c:pt idx="5410">
                  <c:v>44090.419131722221</c:v>
                </c:pt>
                <c:pt idx="5411">
                  <c:v>44090.419478944445</c:v>
                </c:pt>
                <c:pt idx="5412">
                  <c:v>44090.419826166668</c:v>
                </c:pt>
                <c:pt idx="5413">
                  <c:v>44090.420173388884</c:v>
                </c:pt>
                <c:pt idx="5414">
                  <c:v>44090.420520611107</c:v>
                </c:pt>
                <c:pt idx="5415">
                  <c:v>44090.420867833331</c:v>
                </c:pt>
                <c:pt idx="5416">
                  <c:v>44090.421215055554</c:v>
                </c:pt>
                <c:pt idx="5417">
                  <c:v>44090.421562277777</c:v>
                </c:pt>
                <c:pt idx="5418">
                  <c:v>44090.421909500001</c:v>
                </c:pt>
                <c:pt idx="5419">
                  <c:v>44090.422256722224</c:v>
                </c:pt>
                <c:pt idx="5420">
                  <c:v>44090.42260394444</c:v>
                </c:pt>
                <c:pt idx="5421">
                  <c:v>44090.422951166664</c:v>
                </c:pt>
                <c:pt idx="5422">
                  <c:v>44090.423298388887</c:v>
                </c:pt>
                <c:pt idx="5423">
                  <c:v>44090.42364561111</c:v>
                </c:pt>
                <c:pt idx="5424">
                  <c:v>44090.423992833334</c:v>
                </c:pt>
                <c:pt idx="5425">
                  <c:v>44090.424340055557</c:v>
                </c:pt>
                <c:pt idx="5426">
                  <c:v>44090.424687277773</c:v>
                </c:pt>
                <c:pt idx="5427">
                  <c:v>44090.425034499996</c:v>
                </c:pt>
                <c:pt idx="5428">
                  <c:v>44090.42538172222</c:v>
                </c:pt>
                <c:pt idx="5429">
                  <c:v>44090.425728944443</c:v>
                </c:pt>
                <c:pt idx="5430">
                  <c:v>44090.426076166666</c:v>
                </c:pt>
                <c:pt idx="5431">
                  <c:v>44090.42642338889</c:v>
                </c:pt>
                <c:pt idx="5432">
                  <c:v>44090.426770611113</c:v>
                </c:pt>
                <c:pt idx="5433">
                  <c:v>44090.427117833329</c:v>
                </c:pt>
                <c:pt idx="5434">
                  <c:v>44090.427465055553</c:v>
                </c:pt>
                <c:pt idx="5435">
                  <c:v>44090.427812277776</c:v>
                </c:pt>
                <c:pt idx="5436">
                  <c:v>44090.428159499999</c:v>
                </c:pt>
                <c:pt idx="5437">
                  <c:v>44090.428506722223</c:v>
                </c:pt>
                <c:pt idx="5438">
                  <c:v>44090.428853944446</c:v>
                </c:pt>
                <c:pt idx="5439">
                  <c:v>44090.429201166662</c:v>
                </c:pt>
                <c:pt idx="5440">
                  <c:v>44090.429548388885</c:v>
                </c:pt>
                <c:pt idx="5441">
                  <c:v>44090.429895611109</c:v>
                </c:pt>
                <c:pt idx="5442">
                  <c:v>44090.430242833332</c:v>
                </c:pt>
                <c:pt idx="5443">
                  <c:v>44090.430590055556</c:v>
                </c:pt>
                <c:pt idx="5444">
                  <c:v>44090.430937277779</c:v>
                </c:pt>
                <c:pt idx="5445">
                  <c:v>44090.431284499995</c:v>
                </c:pt>
                <c:pt idx="5446">
                  <c:v>44090.431631722218</c:v>
                </c:pt>
                <c:pt idx="5447">
                  <c:v>44090.431978944442</c:v>
                </c:pt>
                <c:pt idx="5448">
                  <c:v>44090.432326166665</c:v>
                </c:pt>
                <c:pt idx="5449">
                  <c:v>44090.432673388888</c:v>
                </c:pt>
                <c:pt idx="5450">
                  <c:v>44090.433020611112</c:v>
                </c:pt>
                <c:pt idx="5451">
                  <c:v>44090.433367833335</c:v>
                </c:pt>
                <c:pt idx="5452">
                  <c:v>44090.433715055551</c:v>
                </c:pt>
                <c:pt idx="5453">
                  <c:v>44090.434062277775</c:v>
                </c:pt>
                <c:pt idx="5454">
                  <c:v>44090.434409499998</c:v>
                </c:pt>
                <c:pt idx="5455">
                  <c:v>44090.434756722221</c:v>
                </c:pt>
                <c:pt idx="5456">
                  <c:v>44090.435103944445</c:v>
                </c:pt>
                <c:pt idx="5457">
                  <c:v>44090.435451166668</c:v>
                </c:pt>
                <c:pt idx="5458">
                  <c:v>44090.435798388884</c:v>
                </c:pt>
                <c:pt idx="5459">
                  <c:v>44090.436145611107</c:v>
                </c:pt>
                <c:pt idx="5460">
                  <c:v>44090.436492833331</c:v>
                </c:pt>
                <c:pt idx="5461">
                  <c:v>44090.436840055554</c:v>
                </c:pt>
                <c:pt idx="5462">
                  <c:v>44090.437187277777</c:v>
                </c:pt>
                <c:pt idx="5463">
                  <c:v>44090.437534500001</c:v>
                </c:pt>
                <c:pt idx="5464">
                  <c:v>44090.437881722224</c:v>
                </c:pt>
                <c:pt idx="5465">
                  <c:v>44090.43822894444</c:v>
                </c:pt>
                <c:pt idx="5466">
                  <c:v>44090.438576166664</c:v>
                </c:pt>
                <c:pt idx="5467">
                  <c:v>44090.438923388887</c:v>
                </c:pt>
                <c:pt idx="5468">
                  <c:v>44090.43927061111</c:v>
                </c:pt>
                <c:pt idx="5469">
                  <c:v>44090.439617833334</c:v>
                </c:pt>
                <c:pt idx="5470">
                  <c:v>44090.439965055557</c:v>
                </c:pt>
                <c:pt idx="5471">
                  <c:v>44090.440312277773</c:v>
                </c:pt>
                <c:pt idx="5472">
                  <c:v>44090.440659499996</c:v>
                </c:pt>
                <c:pt idx="5473">
                  <c:v>44090.44100672222</c:v>
                </c:pt>
                <c:pt idx="5474">
                  <c:v>44090.441353944443</c:v>
                </c:pt>
                <c:pt idx="5475">
                  <c:v>44090.441701166666</c:v>
                </c:pt>
                <c:pt idx="5476">
                  <c:v>44090.44204838889</c:v>
                </c:pt>
                <c:pt idx="5477">
                  <c:v>44090.442395611113</c:v>
                </c:pt>
                <c:pt idx="5478">
                  <c:v>44090.442742833329</c:v>
                </c:pt>
                <c:pt idx="5479">
                  <c:v>44090.443090055553</c:v>
                </c:pt>
                <c:pt idx="5480">
                  <c:v>44090.443437277776</c:v>
                </c:pt>
                <c:pt idx="5481">
                  <c:v>44090.443784499999</c:v>
                </c:pt>
                <c:pt idx="5482">
                  <c:v>44090.444131722223</c:v>
                </c:pt>
                <c:pt idx="5483">
                  <c:v>44090.444478944446</c:v>
                </c:pt>
                <c:pt idx="5484">
                  <c:v>44090.444826166662</c:v>
                </c:pt>
                <c:pt idx="5485">
                  <c:v>44090.445173388885</c:v>
                </c:pt>
                <c:pt idx="5486">
                  <c:v>44090.445520611109</c:v>
                </c:pt>
                <c:pt idx="5487">
                  <c:v>44090.445867833332</c:v>
                </c:pt>
                <c:pt idx="5488">
                  <c:v>44090.446215055556</c:v>
                </c:pt>
                <c:pt idx="5489">
                  <c:v>44090.446562277779</c:v>
                </c:pt>
                <c:pt idx="5490">
                  <c:v>44090.446909499995</c:v>
                </c:pt>
                <c:pt idx="5491">
                  <c:v>44090.447256722218</c:v>
                </c:pt>
                <c:pt idx="5492">
                  <c:v>44090.447603944442</c:v>
                </c:pt>
                <c:pt idx="5493">
                  <c:v>44090.447951166665</c:v>
                </c:pt>
                <c:pt idx="5494">
                  <c:v>44090.448298388888</c:v>
                </c:pt>
                <c:pt idx="5495">
                  <c:v>44090.448645611112</c:v>
                </c:pt>
                <c:pt idx="5496">
                  <c:v>44090.448992833335</c:v>
                </c:pt>
                <c:pt idx="5497">
                  <c:v>44090.449340055551</c:v>
                </c:pt>
                <c:pt idx="5498">
                  <c:v>44090.449687277775</c:v>
                </c:pt>
                <c:pt idx="5499">
                  <c:v>44090.450034499998</c:v>
                </c:pt>
                <c:pt idx="5500">
                  <c:v>44090.450381722221</c:v>
                </c:pt>
                <c:pt idx="5501">
                  <c:v>44090.450728944445</c:v>
                </c:pt>
                <c:pt idx="5502">
                  <c:v>44090.451076166668</c:v>
                </c:pt>
                <c:pt idx="5503">
                  <c:v>44090.451423388884</c:v>
                </c:pt>
                <c:pt idx="5504">
                  <c:v>44090.451770611107</c:v>
                </c:pt>
                <c:pt idx="5505">
                  <c:v>44090.452117833331</c:v>
                </c:pt>
                <c:pt idx="5506">
                  <c:v>44090.452465055554</c:v>
                </c:pt>
                <c:pt idx="5507">
                  <c:v>44090.452812277777</c:v>
                </c:pt>
                <c:pt idx="5508">
                  <c:v>44090.453159500001</c:v>
                </c:pt>
                <c:pt idx="5509">
                  <c:v>44090.453506722224</c:v>
                </c:pt>
                <c:pt idx="5510">
                  <c:v>44090.45385394444</c:v>
                </c:pt>
                <c:pt idx="5511">
                  <c:v>44090.454201166664</c:v>
                </c:pt>
                <c:pt idx="5512">
                  <c:v>44090.454548388887</c:v>
                </c:pt>
                <c:pt idx="5513">
                  <c:v>44090.45489561111</c:v>
                </c:pt>
                <c:pt idx="5514">
                  <c:v>44090.455242833334</c:v>
                </c:pt>
                <c:pt idx="5515">
                  <c:v>44090.455590055557</c:v>
                </c:pt>
                <c:pt idx="5516">
                  <c:v>44090.455937277773</c:v>
                </c:pt>
                <c:pt idx="5517">
                  <c:v>44090.456284499996</c:v>
                </c:pt>
                <c:pt idx="5518">
                  <c:v>44090.45663172222</c:v>
                </c:pt>
                <c:pt idx="5519">
                  <c:v>44090.456978944443</c:v>
                </c:pt>
                <c:pt idx="5520">
                  <c:v>44090.457326166666</c:v>
                </c:pt>
                <c:pt idx="5521">
                  <c:v>44090.45767338889</c:v>
                </c:pt>
                <c:pt idx="5522">
                  <c:v>44090.458020611113</c:v>
                </c:pt>
                <c:pt idx="5523">
                  <c:v>44090.458367833329</c:v>
                </c:pt>
                <c:pt idx="5524">
                  <c:v>44090.458715055553</c:v>
                </c:pt>
                <c:pt idx="5525">
                  <c:v>44090.459062277776</c:v>
                </c:pt>
                <c:pt idx="5526">
                  <c:v>44090.459409499999</c:v>
                </c:pt>
                <c:pt idx="5527">
                  <c:v>44090.459756722223</c:v>
                </c:pt>
                <c:pt idx="5528">
                  <c:v>44090.460103944446</c:v>
                </c:pt>
                <c:pt idx="5529">
                  <c:v>44090.460451166662</c:v>
                </c:pt>
                <c:pt idx="5530">
                  <c:v>44090.460798388885</c:v>
                </c:pt>
                <c:pt idx="5531">
                  <c:v>44090.461145611109</c:v>
                </c:pt>
                <c:pt idx="5532">
                  <c:v>44090.461492833332</c:v>
                </c:pt>
                <c:pt idx="5533">
                  <c:v>44090.461840055556</c:v>
                </c:pt>
                <c:pt idx="5534">
                  <c:v>44090.462187277779</c:v>
                </c:pt>
                <c:pt idx="5535">
                  <c:v>44090.462534499995</c:v>
                </c:pt>
                <c:pt idx="5536">
                  <c:v>44090.462881722218</c:v>
                </c:pt>
                <c:pt idx="5537">
                  <c:v>44090.463228944442</c:v>
                </c:pt>
                <c:pt idx="5538">
                  <c:v>44090.463576166665</c:v>
                </c:pt>
                <c:pt idx="5539">
                  <c:v>44090.463923388888</c:v>
                </c:pt>
                <c:pt idx="5540">
                  <c:v>44090.464270611112</c:v>
                </c:pt>
                <c:pt idx="5541">
                  <c:v>44090.464617833335</c:v>
                </c:pt>
                <c:pt idx="5542">
                  <c:v>44090.464965055551</c:v>
                </c:pt>
                <c:pt idx="5543">
                  <c:v>44090.465312277775</c:v>
                </c:pt>
                <c:pt idx="5544">
                  <c:v>44090.465659499998</c:v>
                </c:pt>
                <c:pt idx="5545">
                  <c:v>44090.466006722221</c:v>
                </c:pt>
                <c:pt idx="5546">
                  <c:v>44090.466353944445</c:v>
                </c:pt>
                <c:pt idx="5547">
                  <c:v>44090.466701166668</c:v>
                </c:pt>
                <c:pt idx="5548">
                  <c:v>44090.467048388884</c:v>
                </c:pt>
                <c:pt idx="5549">
                  <c:v>44090.467395611107</c:v>
                </c:pt>
                <c:pt idx="5550">
                  <c:v>44090.467742833331</c:v>
                </c:pt>
                <c:pt idx="5551">
                  <c:v>44090.468090055554</c:v>
                </c:pt>
                <c:pt idx="5552">
                  <c:v>44090.468437277777</c:v>
                </c:pt>
                <c:pt idx="5553">
                  <c:v>44090.468784500001</c:v>
                </c:pt>
                <c:pt idx="5554">
                  <c:v>44090.469131722224</c:v>
                </c:pt>
                <c:pt idx="5555">
                  <c:v>44090.46947894444</c:v>
                </c:pt>
                <c:pt idx="5556">
                  <c:v>44090.469826166664</c:v>
                </c:pt>
                <c:pt idx="5557">
                  <c:v>44090.470173388887</c:v>
                </c:pt>
                <c:pt idx="5558">
                  <c:v>44090.47052061111</c:v>
                </c:pt>
                <c:pt idx="5559">
                  <c:v>44090.470867833334</c:v>
                </c:pt>
                <c:pt idx="5560">
                  <c:v>44090.471215055557</c:v>
                </c:pt>
                <c:pt idx="5561">
                  <c:v>44090.471562277773</c:v>
                </c:pt>
                <c:pt idx="5562">
                  <c:v>44090.471909499996</c:v>
                </c:pt>
                <c:pt idx="5563">
                  <c:v>44090.47225672222</c:v>
                </c:pt>
                <c:pt idx="5564">
                  <c:v>44090.472603944443</c:v>
                </c:pt>
                <c:pt idx="5565">
                  <c:v>44090.472951166666</c:v>
                </c:pt>
                <c:pt idx="5566">
                  <c:v>44090.47329838889</c:v>
                </c:pt>
                <c:pt idx="5567">
                  <c:v>44090.473645611113</c:v>
                </c:pt>
                <c:pt idx="5568">
                  <c:v>44090.473992833329</c:v>
                </c:pt>
                <c:pt idx="5569">
                  <c:v>44090.474340055553</c:v>
                </c:pt>
                <c:pt idx="5570">
                  <c:v>44090.474687277776</c:v>
                </c:pt>
                <c:pt idx="5571">
                  <c:v>44090.475034499999</c:v>
                </c:pt>
                <c:pt idx="5572">
                  <c:v>44090.475381722223</c:v>
                </c:pt>
                <c:pt idx="5573">
                  <c:v>44090.475728944446</c:v>
                </c:pt>
                <c:pt idx="5574">
                  <c:v>44090.476076166662</c:v>
                </c:pt>
                <c:pt idx="5575">
                  <c:v>44090.476423388885</c:v>
                </c:pt>
                <c:pt idx="5576">
                  <c:v>44090.476770611109</c:v>
                </c:pt>
                <c:pt idx="5577">
                  <c:v>44090.477117833332</c:v>
                </c:pt>
                <c:pt idx="5578">
                  <c:v>44090.477465055556</c:v>
                </c:pt>
                <c:pt idx="5579">
                  <c:v>44090.477812277779</c:v>
                </c:pt>
                <c:pt idx="5580">
                  <c:v>44090.478159499995</c:v>
                </c:pt>
                <c:pt idx="5581">
                  <c:v>44090.478506722218</c:v>
                </c:pt>
                <c:pt idx="5582">
                  <c:v>44090.478853944442</c:v>
                </c:pt>
                <c:pt idx="5583">
                  <c:v>44090.479201166665</c:v>
                </c:pt>
                <c:pt idx="5584">
                  <c:v>44090.479548388888</c:v>
                </c:pt>
                <c:pt idx="5585">
                  <c:v>44090.479895611112</c:v>
                </c:pt>
                <c:pt idx="5586">
                  <c:v>44090.480242833335</c:v>
                </c:pt>
                <c:pt idx="5587">
                  <c:v>44090.480590055551</c:v>
                </c:pt>
                <c:pt idx="5588">
                  <c:v>44090.480937277775</c:v>
                </c:pt>
                <c:pt idx="5589">
                  <c:v>44090.481284499998</c:v>
                </c:pt>
                <c:pt idx="5590">
                  <c:v>44090.481631722221</c:v>
                </c:pt>
                <c:pt idx="5591">
                  <c:v>44090.481978944445</c:v>
                </c:pt>
                <c:pt idx="5592">
                  <c:v>44090.482326166668</c:v>
                </c:pt>
                <c:pt idx="5593">
                  <c:v>44090.482673388884</c:v>
                </c:pt>
                <c:pt idx="5594">
                  <c:v>44090.483020611107</c:v>
                </c:pt>
                <c:pt idx="5595">
                  <c:v>44090.483367833331</c:v>
                </c:pt>
                <c:pt idx="5596">
                  <c:v>44090.483715055554</c:v>
                </c:pt>
                <c:pt idx="5597">
                  <c:v>44090.484062277777</c:v>
                </c:pt>
                <c:pt idx="5598">
                  <c:v>44090.484409500001</c:v>
                </c:pt>
                <c:pt idx="5599">
                  <c:v>44090.484756722224</c:v>
                </c:pt>
                <c:pt idx="5600">
                  <c:v>44090.48510394444</c:v>
                </c:pt>
                <c:pt idx="5601">
                  <c:v>44090.485451166664</c:v>
                </c:pt>
                <c:pt idx="5602">
                  <c:v>44090.485798388887</c:v>
                </c:pt>
                <c:pt idx="5603">
                  <c:v>44090.48614561111</c:v>
                </c:pt>
                <c:pt idx="5604">
                  <c:v>44090.486492833334</c:v>
                </c:pt>
                <c:pt idx="5605">
                  <c:v>44090.486840055557</c:v>
                </c:pt>
                <c:pt idx="5606">
                  <c:v>44090.487187277773</c:v>
                </c:pt>
                <c:pt idx="5607">
                  <c:v>44090.487534499996</c:v>
                </c:pt>
                <c:pt idx="5608">
                  <c:v>44090.48788172222</c:v>
                </c:pt>
                <c:pt idx="5609">
                  <c:v>44090.488228944443</c:v>
                </c:pt>
                <c:pt idx="5610">
                  <c:v>44090.488576166666</c:v>
                </c:pt>
                <c:pt idx="5611">
                  <c:v>44090.48892338889</c:v>
                </c:pt>
                <c:pt idx="5612">
                  <c:v>44090.489270611113</c:v>
                </c:pt>
                <c:pt idx="5613">
                  <c:v>44090.489617833329</c:v>
                </c:pt>
                <c:pt idx="5614">
                  <c:v>44090.489965055553</c:v>
                </c:pt>
                <c:pt idx="5615">
                  <c:v>44090.490312277776</c:v>
                </c:pt>
                <c:pt idx="5616">
                  <c:v>44090.490659499999</c:v>
                </c:pt>
                <c:pt idx="5617">
                  <c:v>44090.491006722223</c:v>
                </c:pt>
                <c:pt idx="5618">
                  <c:v>44090.491353944446</c:v>
                </c:pt>
                <c:pt idx="5619">
                  <c:v>44090.491701166662</c:v>
                </c:pt>
                <c:pt idx="5620">
                  <c:v>44090.492048388885</c:v>
                </c:pt>
                <c:pt idx="5621">
                  <c:v>44090.492395611109</c:v>
                </c:pt>
                <c:pt idx="5622">
                  <c:v>44090.492742833332</c:v>
                </c:pt>
                <c:pt idx="5623">
                  <c:v>44090.493090055556</c:v>
                </c:pt>
                <c:pt idx="5624">
                  <c:v>44090.493437277779</c:v>
                </c:pt>
                <c:pt idx="5625">
                  <c:v>44090.493784499995</c:v>
                </c:pt>
                <c:pt idx="5626">
                  <c:v>44090.494120148149</c:v>
                </c:pt>
                <c:pt idx="5627">
                  <c:v>44090.494467370372</c:v>
                </c:pt>
                <c:pt idx="5628">
                  <c:v>44090.494814592588</c:v>
                </c:pt>
                <c:pt idx="5629">
                  <c:v>44090.495161814812</c:v>
                </c:pt>
                <c:pt idx="5630">
                  <c:v>44090.495509037035</c:v>
                </c:pt>
                <c:pt idx="5631">
                  <c:v>44090.495856259258</c:v>
                </c:pt>
                <c:pt idx="5632">
                  <c:v>44090.496203481482</c:v>
                </c:pt>
                <c:pt idx="5633">
                  <c:v>44090.496550703705</c:v>
                </c:pt>
                <c:pt idx="5634">
                  <c:v>44090.496897925921</c:v>
                </c:pt>
                <c:pt idx="5635">
                  <c:v>44090.497245148144</c:v>
                </c:pt>
                <c:pt idx="5636">
                  <c:v>44090.497592370368</c:v>
                </c:pt>
                <c:pt idx="5637">
                  <c:v>44090.497939592591</c:v>
                </c:pt>
                <c:pt idx="5638">
                  <c:v>44090.498286814814</c:v>
                </c:pt>
                <c:pt idx="5639">
                  <c:v>44090.498634037038</c:v>
                </c:pt>
                <c:pt idx="5640">
                  <c:v>44090.498981259261</c:v>
                </c:pt>
                <c:pt idx="5641">
                  <c:v>44090.499328481477</c:v>
                </c:pt>
                <c:pt idx="5642">
                  <c:v>44090.499675703701</c:v>
                </c:pt>
                <c:pt idx="5643">
                  <c:v>44090.500022925924</c:v>
                </c:pt>
                <c:pt idx="5644">
                  <c:v>44090.500370148147</c:v>
                </c:pt>
                <c:pt idx="5645">
                  <c:v>44090.500717370371</c:v>
                </c:pt>
                <c:pt idx="5646">
                  <c:v>44090.501064592594</c:v>
                </c:pt>
                <c:pt idx="5647">
                  <c:v>44090.50141181481</c:v>
                </c:pt>
                <c:pt idx="5648">
                  <c:v>44090.501759037033</c:v>
                </c:pt>
                <c:pt idx="5649">
                  <c:v>44090.502106259257</c:v>
                </c:pt>
                <c:pt idx="5650">
                  <c:v>44090.50245348148</c:v>
                </c:pt>
                <c:pt idx="5651">
                  <c:v>44090.502800703704</c:v>
                </c:pt>
                <c:pt idx="5652">
                  <c:v>44090.503147925927</c:v>
                </c:pt>
                <c:pt idx="5653">
                  <c:v>44090.503495148143</c:v>
                </c:pt>
                <c:pt idx="5654">
                  <c:v>44090.503842370366</c:v>
                </c:pt>
                <c:pt idx="5655">
                  <c:v>44090.50418959259</c:v>
                </c:pt>
                <c:pt idx="5656">
                  <c:v>44090.504536814813</c:v>
                </c:pt>
                <c:pt idx="5657">
                  <c:v>44090.504884037036</c:v>
                </c:pt>
                <c:pt idx="5658">
                  <c:v>44090.50523125926</c:v>
                </c:pt>
                <c:pt idx="5659">
                  <c:v>44090.505578481483</c:v>
                </c:pt>
                <c:pt idx="5660">
                  <c:v>44090.505925703699</c:v>
                </c:pt>
                <c:pt idx="5661">
                  <c:v>44090.506272925923</c:v>
                </c:pt>
                <c:pt idx="5662">
                  <c:v>44090.506620148146</c:v>
                </c:pt>
                <c:pt idx="5663">
                  <c:v>44090.506967370369</c:v>
                </c:pt>
                <c:pt idx="5664">
                  <c:v>44090.507314592593</c:v>
                </c:pt>
                <c:pt idx="5665">
                  <c:v>44090.507661814816</c:v>
                </c:pt>
                <c:pt idx="5666">
                  <c:v>44090.508009037032</c:v>
                </c:pt>
                <c:pt idx="5667">
                  <c:v>44090.508356259255</c:v>
                </c:pt>
                <c:pt idx="5668">
                  <c:v>44090.508703481479</c:v>
                </c:pt>
                <c:pt idx="5669">
                  <c:v>44090.509050703702</c:v>
                </c:pt>
                <c:pt idx="5670">
                  <c:v>44090.509397925925</c:v>
                </c:pt>
                <c:pt idx="5671">
                  <c:v>44090.509745148149</c:v>
                </c:pt>
                <c:pt idx="5672">
                  <c:v>44090.510092370372</c:v>
                </c:pt>
                <c:pt idx="5673">
                  <c:v>44090.510439592588</c:v>
                </c:pt>
                <c:pt idx="5674">
                  <c:v>44090.510786814812</c:v>
                </c:pt>
                <c:pt idx="5675">
                  <c:v>44090.511134037035</c:v>
                </c:pt>
                <c:pt idx="5676">
                  <c:v>44090.511481259258</c:v>
                </c:pt>
                <c:pt idx="5677">
                  <c:v>44090.511828481482</c:v>
                </c:pt>
                <c:pt idx="5678">
                  <c:v>44090.512175703705</c:v>
                </c:pt>
                <c:pt idx="5679">
                  <c:v>44090.512522925921</c:v>
                </c:pt>
                <c:pt idx="5680">
                  <c:v>44090.512870148144</c:v>
                </c:pt>
                <c:pt idx="5681">
                  <c:v>44090.513217370368</c:v>
                </c:pt>
                <c:pt idx="5682">
                  <c:v>44090.513564592591</c:v>
                </c:pt>
                <c:pt idx="5683">
                  <c:v>44090.513911814814</c:v>
                </c:pt>
                <c:pt idx="5684">
                  <c:v>44090.514259037038</c:v>
                </c:pt>
                <c:pt idx="5685">
                  <c:v>44090.514606259261</c:v>
                </c:pt>
                <c:pt idx="5686">
                  <c:v>44090.514953481477</c:v>
                </c:pt>
                <c:pt idx="5687">
                  <c:v>44090.515300703701</c:v>
                </c:pt>
                <c:pt idx="5688">
                  <c:v>44090.515647925924</c:v>
                </c:pt>
                <c:pt idx="5689">
                  <c:v>44090.515995148147</c:v>
                </c:pt>
                <c:pt idx="5690">
                  <c:v>44090.516342370371</c:v>
                </c:pt>
                <c:pt idx="5691">
                  <c:v>44090.516689592594</c:v>
                </c:pt>
                <c:pt idx="5692">
                  <c:v>44090.51703681481</c:v>
                </c:pt>
                <c:pt idx="5693">
                  <c:v>44090.517384037033</c:v>
                </c:pt>
                <c:pt idx="5694">
                  <c:v>44090.517731259257</c:v>
                </c:pt>
                <c:pt idx="5695">
                  <c:v>44090.51807848148</c:v>
                </c:pt>
                <c:pt idx="5696">
                  <c:v>44090.518425703704</c:v>
                </c:pt>
                <c:pt idx="5697">
                  <c:v>44090.518772925927</c:v>
                </c:pt>
                <c:pt idx="5698">
                  <c:v>44090.519120148143</c:v>
                </c:pt>
                <c:pt idx="5699">
                  <c:v>44090.519467370366</c:v>
                </c:pt>
                <c:pt idx="5700">
                  <c:v>44090.51981459259</c:v>
                </c:pt>
                <c:pt idx="5701">
                  <c:v>44090.520161814813</c:v>
                </c:pt>
                <c:pt idx="5702">
                  <c:v>44090.520509037036</c:v>
                </c:pt>
                <c:pt idx="5703">
                  <c:v>44090.52085625926</c:v>
                </c:pt>
                <c:pt idx="5704">
                  <c:v>44090.521203481483</c:v>
                </c:pt>
                <c:pt idx="5705">
                  <c:v>44090.521550703699</c:v>
                </c:pt>
                <c:pt idx="5706">
                  <c:v>44090.521897925923</c:v>
                </c:pt>
                <c:pt idx="5707">
                  <c:v>44090.522245148146</c:v>
                </c:pt>
                <c:pt idx="5708">
                  <c:v>44090.522592370369</c:v>
                </c:pt>
                <c:pt idx="5709">
                  <c:v>44090.522939592593</c:v>
                </c:pt>
                <c:pt idx="5710">
                  <c:v>44090.523286814816</c:v>
                </c:pt>
                <c:pt idx="5711">
                  <c:v>44090.523634037032</c:v>
                </c:pt>
                <c:pt idx="5712">
                  <c:v>44090.523981259255</c:v>
                </c:pt>
                <c:pt idx="5713">
                  <c:v>44090.524328481479</c:v>
                </c:pt>
                <c:pt idx="5714">
                  <c:v>44090.524675703702</c:v>
                </c:pt>
                <c:pt idx="5715">
                  <c:v>44090.525022925925</c:v>
                </c:pt>
                <c:pt idx="5716">
                  <c:v>44090.525370148149</c:v>
                </c:pt>
                <c:pt idx="5717">
                  <c:v>44090.525717370372</c:v>
                </c:pt>
                <c:pt idx="5718">
                  <c:v>44090.526064592588</c:v>
                </c:pt>
                <c:pt idx="5719">
                  <c:v>44090.526411814812</c:v>
                </c:pt>
                <c:pt idx="5720">
                  <c:v>44090.526759037035</c:v>
                </c:pt>
                <c:pt idx="5721">
                  <c:v>44090.527106259258</c:v>
                </c:pt>
                <c:pt idx="5722">
                  <c:v>44090.527453481482</c:v>
                </c:pt>
                <c:pt idx="5723">
                  <c:v>44090.527800703705</c:v>
                </c:pt>
                <c:pt idx="5724">
                  <c:v>44090.528147925921</c:v>
                </c:pt>
                <c:pt idx="5725">
                  <c:v>44090.528495148144</c:v>
                </c:pt>
                <c:pt idx="5726">
                  <c:v>44090.528842370368</c:v>
                </c:pt>
                <c:pt idx="5727">
                  <c:v>44090.529189592591</c:v>
                </c:pt>
                <c:pt idx="5728">
                  <c:v>44090.529536814814</c:v>
                </c:pt>
                <c:pt idx="5729">
                  <c:v>44090.529884037038</c:v>
                </c:pt>
                <c:pt idx="5730">
                  <c:v>44090.530231259261</c:v>
                </c:pt>
                <c:pt idx="5731">
                  <c:v>44090.530578481477</c:v>
                </c:pt>
                <c:pt idx="5732">
                  <c:v>44090.530925703701</c:v>
                </c:pt>
                <c:pt idx="5733">
                  <c:v>44090.531272925924</c:v>
                </c:pt>
                <c:pt idx="5734">
                  <c:v>44090.531620148147</c:v>
                </c:pt>
                <c:pt idx="5735">
                  <c:v>44090.531967370371</c:v>
                </c:pt>
                <c:pt idx="5736">
                  <c:v>44090.532314592594</c:v>
                </c:pt>
                <c:pt idx="5737">
                  <c:v>44090.53266181481</c:v>
                </c:pt>
                <c:pt idx="5738">
                  <c:v>44090.533009037033</c:v>
                </c:pt>
                <c:pt idx="5739">
                  <c:v>44090.533356259257</c:v>
                </c:pt>
                <c:pt idx="5740">
                  <c:v>44090.53370348148</c:v>
                </c:pt>
                <c:pt idx="5741">
                  <c:v>44090.534050703704</c:v>
                </c:pt>
                <c:pt idx="5742">
                  <c:v>44090.534397925927</c:v>
                </c:pt>
                <c:pt idx="5743">
                  <c:v>44090.534745148143</c:v>
                </c:pt>
                <c:pt idx="5744">
                  <c:v>44090.535092370366</c:v>
                </c:pt>
                <c:pt idx="5745">
                  <c:v>44090.53543959259</c:v>
                </c:pt>
                <c:pt idx="5746">
                  <c:v>44090.535786814813</c:v>
                </c:pt>
                <c:pt idx="5747">
                  <c:v>44090.536134037036</c:v>
                </c:pt>
                <c:pt idx="5748">
                  <c:v>44090.53648125926</c:v>
                </c:pt>
                <c:pt idx="5749">
                  <c:v>44090.536828481483</c:v>
                </c:pt>
                <c:pt idx="5750">
                  <c:v>44090.537175703699</c:v>
                </c:pt>
                <c:pt idx="5751">
                  <c:v>44090.537522925923</c:v>
                </c:pt>
                <c:pt idx="5752">
                  <c:v>44090.537870148146</c:v>
                </c:pt>
                <c:pt idx="5753">
                  <c:v>44090.538217370369</c:v>
                </c:pt>
                <c:pt idx="5754">
                  <c:v>44090.538564592593</c:v>
                </c:pt>
                <c:pt idx="5755">
                  <c:v>44090.538911814816</c:v>
                </c:pt>
                <c:pt idx="5756">
                  <c:v>44090.539259037032</c:v>
                </c:pt>
                <c:pt idx="5757">
                  <c:v>44090.539606259255</c:v>
                </c:pt>
                <c:pt idx="5758">
                  <c:v>44090.539953481479</c:v>
                </c:pt>
                <c:pt idx="5759">
                  <c:v>44090.540300703702</c:v>
                </c:pt>
                <c:pt idx="5760">
                  <c:v>44090.540647925925</c:v>
                </c:pt>
                <c:pt idx="5761">
                  <c:v>44090.540995148149</c:v>
                </c:pt>
                <c:pt idx="5762">
                  <c:v>44090.541342370372</c:v>
                </c:pt>
                <c:pt idx="5763">
                  <c:v>44090.541689592588</c:v>
                </c:pt>
                <c:pt idx="5764">
                  <c:v>44090.542036814812</c:v>
                </c:pt>
                <c:pt idx="5765">
                  <c:v>44090.542384037035</c:v>
                </c:pt>
                <c:pt idx="5766">
                  <c:v>44090.542731259258</c:v>
                </c:pt>
                <c:pt idx="5767">
                  <c:v>44090.543078481482</c:v>
                </c:pt>
                <c:pt idx="5768">
                  <c:v>44090.543425703705</c:v>
                </c:pt>
                <c:pt idx="5769">
                  <c:v>44090.543772925921</c:v>
                </c:pt>
                <c:pt idx="5770">
                  <c:v>44090.544120148144</c:v>
                </c:pt>
                <c:pt idx="5771">
                  <c:v>44090.544467370368</c:v>
                </c:pt>
                <c:pt idx="5772">
                  <c:v>44090.544814592591</c:v>
                </c:pt>
                <c:pt idx="5773">
                  <c:v>44090.545161814814</c:v>
                </c:pt>
                <c:pt idx="5774">
                  <c:v>44090.545509037038</c:v>
                </c:pt>
                <c:pt idx="5775">
                  <c:v>44090.545856259261</c:v>
                </c:pt>
                <c:pt idx="5776">
                  <c:v>44090.546203481477</c:v>
                </c:pt>
                <c:pt idx="5777">
                  <c:v>44090.546550703701</c:v>
                </c:pt>
                <c:pt idx="5778">
                  <c:v>44090.546897925924</c:v>
                </c:pt>
                <c:pt idx="5779">
                  <c:v>44090.547245148147</c:v>
                </c:pt>
                <c:pt idx="5780">
                  <c:v>44090.547592370371</c:v>
                </c:pt>
                <c:pt idx="5781">
                  <c:v>44090.547939592594</c:v>
                </c:pt>
                <c:pt idx="5782">
                  <c:v>44090.54828681481</c:v>
                </c:pt>
                <c:pt idx="5783">
                  <c:v>44090.548634037033</c:v>
                </c:pt>
                <c:pt idx="5784">
                  <c:v>44090.548981259257</c:v>
                </c:pt>
                <c:pt idx="5785">
                  <c:v>44090.54932848148</c:v>
                </c:pt>
                <c:pt idx="5786">
                  <c:v>44090.549675703704</c:v>
                </c:pt>
                <c:pt idx="5787">
                  <c:v>44090.550022925927</c:v>
                </c:pt>
                <c:pt idx="5788">
                  <c:v>44090.550370148143</c:v>
                </c:pt>
                <c:pt idx="5789">
                  <c:v>44090.550717370366</c:v>
                </c:pt>
                <c:pt idx="5790">
                  <c:v>44090.55106459259</c:v>
                </c:pt>
                <c:pt idx="5791">
                  <c:v>44090.551411814813</c:v>
                </c:pt>
                <c:pt idx="5792">
                  <c:v>44090.551759037036</c:v>
                </c:pt>
                <c:pt idx="5793">
                  <c:v>44090.55210625926</c:v>
                </c:pt>
                <c:pt idx="5794">
                  <c:v>44090.552453481483</c:v>
                </c:pt>
                <c:pt idx="5795">
                  <c:v>44090.552800703699</c:v>
                </c:pt>
                <c:pt idx="5796">
                  <c:v>44090.553147925923</c:v>
                </c:pt>
                <c:pt idx="5797">
                  <c:v>44090.553495148146</c:v>
                </c:pt>
                <c:pt idx="5798">
                  <c:v>44090.553842370369</c:v>
                </c:pt>
                <c:pt idx="5799">
                  <c:v>44090.554189592593</c:v>
                </c:pt>
                <c:pt idx="5800">
                  <c:v>44090.554536814816</c:v>
                </c:pt>
                <c:pt idx="5801">
                  <c:v>44090.554884037032</c:v>
                </c:pt>
                <c:pt idx="5802">
                  <c:v>44090.555231259255</c:v>
                </c:pt>
                <c:pt idx="5803">
                  <c:v>44090.555578481479</c:v>
                </c:pt>
                <c:pt idx="5804">
                  <c:v>44090.555925703702</c:v>
                </c:pt>
                <c:pt idx="5805">
                  <c:v>44090.556272925925</c:v>
                </c:pt>
                <c:pt idx="5806">
                  <c:v>44090.556620148149</c:v>
                </c:pt>
                <c:pt idx="5807">
                  <c:v>44090.556967370372</c:v>
                </c:pt>
                <c:pt idx="5808">
                  <c:v>44090.557314592588</c:v>
                </c:pt>
                <c:pt idx="5809">
                  <c:v>44090.557661814812</c:v>
                </c:pt>
                <c:pt idx="5810">
                  <c:v>44090.558009037035</c:v>
                </c:pt>
                <c:pt idx="5811">
                  <c:v>44090.558356259258</c:v>
                </c:pt>
                <c:pt idx="5812">
                  <c:v>44090.558703481482</c:v>
                </c:pt>
                <c:pt idx="5813">
                  <c:v>44090.559050703705</c:v>
                </c:pt>
                <c:pt idx="5814">
                  <c:v>44090.559397925921</c:v>
                </c:pt>
                <c:pt idx="5815">
                  <c:v>44090.559745148144</c:v>
                </c:pt>
                <c:pt idx="5816">
                  <c:v>44090.560092370368</c:v>
                </c:pt>
                <c:pt idx="5817">
                  <c:v>44090.560439592591</c:v>
                </c:pt>
                <c:pt idx="5818">
                  <c:v>44090.560786814814</c:v>
                </c:pt>
                <c:pt idx="5819">
                  <c:v>44090.561134037038</c:v>
                </c:pt>
                <c:pt idx="5820">
                  <c:v>44090.561481259261</c:v>
                </c:pt>
                <c:pt idx="5821">
                  <c:v>44090.561828481477</c:v>
                </c:pt>
                <c:pt idx="5822">
                  <c:v>44090.562175703701</c:v>
                </c:pt>
                <c:pt idx="5823">
                  <c:v>44090.562522925924</c:v>
                </c:pt>
                <c:pt idx="5824">
                  <c:v>44090.562870148147</c:v>
                </c:pt>
                <c:pt idx="5825">
                  <c:v>44090.563217370371</c:v>
                </c:pt>
                <c:pt idx="5826">
                  <c:v>44090.563564592594</c:v>
                </c:pt>
                <c:pt idx="5827">
                  <c:v>44090.56391181481</c:v>
                </c:pt>
                <c:pt idx="5828">
                  <c:v>44090.564259037033</c:v>
                </c:pt>
                <c:pt idx="5829">
                  <c:v>44090.564606259257</c:v>
                </c:pt>
                <c:pt idx="5830">
                  <c:v>44090.56495348148</c:v>
                </c:pt>
                <c:pt idx="5831">
                  <c:v>44090.565300703704</c:v>
                </c:pt>
                <c:pt idx="5832">
                  <c:v>44090.565647925927</c:v>
                </c:pt>
                <c:pt idx="5833">
                  <c:v>44090.565995148143</c:v>
                </c:pt>
                <c:pt idx="5834">
                  <c:v>44090.566342370366</c:v>
                </c:pt>
                <c:pt idx="5835">
                  <c:v>44090.56668959259</c:v>
                </c:pt>
                <c:pt idx="5836">
                  <c:v>44090.567036814813</c:v>
                </c:pt>
                <c:pt idx="5837">
                  <c:v>44090.567384037036</c:v>
                </c:pt>
                <c:pt idx="5838">
                  <c:v>44090.56773125926</c:v>
                </c:pt>
                <c:pt idx="5839">
                  <c:v>44090.568078481483</c:v>
                </c:pt>
                <c:pt idx="5840">
                  <c:v>44090.568425703699</c:v>
                </c:pt>
                <c:pt idx="5841">
                  <c:v>44090.568772925923</c:v>
                </c:pt>
                <c:pt idx="5842">
                  <c:v>44090.569120148146</c:v>
                </c:pt>
                <c:pt idx="5843">
                  <c:v>44090.569467370369</c:v>
                </c:pt>
                <c:pt idx="5844">
                  <c:v>44090.569814592593</c:v>
                </c:pt>
                <c:pt idx="5845">
                  <c:v>44090.570161814816</c:v>
                </c:pt>
                <c:pt idx="5846">
                  <c:v>44090.570509037032</c:v>
                </c:pt>
                <c:pt idx="5847">
                  <c:v>44090.570856259255</c:v>
                </c:pt>
                <c:pt idx="5848">
                  <c:v>44090.571203481479</c:v>
                </c:pt>
                <c:pt idx="5849">
                  <c:v>44090.571550703702</c:v>
                </c:pt>
                <c:pt idx="5850">
                  <c:v>44090.571897925925</c:v>
                </c:pt>
                <c:pt idx="5851">
                  <c:v>44090.572245148149</c:v>
                </c:pt>
                <c:pt idx="5852">
                  <c:v>44090.572592370372</c:v>
                </c:pt>
                <c:pt idx="5853">
                  <c:v>44090.572939592588</c:v>
                </c:pt>
                <c:pt idx="5854">
                  <c:v>44090.573286814812</c:v>
                </c:pt>
                <c:pt idx="5855">
                  <c:v>44090.573634037035</c:v>
                </c:pt>
                <c:pt idx="5856">
                  <c:v>44090.573981259258</c:v>
                </c:pt>
                <c:pt idx="5857">
                  <c:v>44090.574328481482</c:v>
                </c:pt>
                <c:pt idx="5858">
                  <c:v>44090.574675703705</c:v>
                </c:pt>
                <c:pt idx="5859">
                  <c:v>44090.575022925921</c:v>
                </c:pt>
                <c:pt idx="5860">
                  <c:v>44090.575370148144</c:v>
                </c:pt>
                <c:pt idx="5861">
                  <c:v>44090.575717370368</c:v>
                </c:pt>
                <c:pt idx="5862">
                  <c:v>44090.576064592591</c:v>
                </c:pt>
                <c:pt idx="5863">
                  <c:v>44090.576411814814</c:v>
                </c:pt>
                <c:pt idx="5864">
                  <c:v>44090.576759037038</c:v>
                </c:pt>
                <c:pt idx="5865">
                  <c:v>44090.577106259261</c:v>
                </c:pt>
                <c:pt idx="5866">
                  <c:v>44090.577453481477</c:v>
                </c:pt>
                <c:pt idx="5867">
                  <c:v>44090.577800703701</c:v>
                </c:pt>
                <c:pt idx="5868">
                  <c:v>44090.578147925924</c:v>
                </c:pt>
                <c:pt idx="5869">
                  <c:v>44090.578495148147</c:v>
                </c:pt>
                <c:pt idx="5870">
                  <c:v>44090.578842370371</c:v>
                </c:pt>
                <c:pt idx="5871">
                  <c:v>44090.579189592594</c:v>
                </c:pt>
                <c:pt idx="5872">
                  <c:v>44090.57953681481</c:v>
                </c:pt>
                <c:pt idx="5873">
                  <c:v>44090.579884037033</c:v>
                </c:pt>
                <c:pt idx="5874">
                  <c:v>44090.580231259257</c:v>
                </c:pt>
                <c:pt idx="5875">
                  <c:v>44090.58057848148</c:v>
                </c:pt>
                <c:pt idx="5876">
                  <c:v>44090.580925703704</c:v>
                </c:pt>
                <c:pt idx="5877">
                  <c:v>44090.581272925927</c:v>
                </c:pt>
                <c:pt idx="5878">
                  <c:v>44090.581620148143</c:v>
                </c:pt>
                <c:pt idx="5879">
                  <c:v>44090.581967370366</c:v>
                </c:pt>
                <c:pt idx="5880">
                  <c:v>44090.58231459259</c:v>
                </c:pt>
                <c:pt idx="5881">
                  <c:v>44090.582661814813</c:v>
                </c:pt>
                <c:pt idx="5882">
                  <c:v>44090.583009037036</c:v>
                </c:pt>
                <c:pt idx="5883">
                  <c:v>44090.58335625926</c:v>
                </c:pt>
                <c:pt idx="5884">
                  <c:v>44090.583703481483</c:v>
                </c:pt>
                <c:pt idx="5885">
                  <c:v>44090.584050703699</c:v>
                </c:pt>
                <c:pt idx="5886">
                  <c:v>44090.584397925923</c:v>
                </c:pt>
                <c:pt idx="5887">
                  <c:v>44090.584745148146</c:v>
                </c:pt>
                <c:pt idx="5888">
                  <c:v>44090.585092370369</c:v>
                </c:pt>
                <c:pt idx="5889">
                  <c:v>44090.585439592593</c:v>
                </c:pt>
                <c:pt idx="5890">
                  <c:v>44090.585786814816</c:v>
                </c:pt>
                <c:pt idx="5891">
                  <c:v>44090.586134037032</c:v>
                </c:pt>
                <c:pt idx="5892">
                  <c:v>44090.586481259255</c:v>
                </c:pt>
                <c:pt idx="5893">
                  <c:v>44090.586816907409</c:v>
                </c:pt>
                <c:pt idx="5894">
                  <c:v>44090.587164129625</c:v>
                </c:pt>
                <c:pt idx="5895">
                  <c:v>44090.587511351849</c:v>
                </c:pt>
                <c:pt idx="5896">
                  <c:v>44090.587858574072</c:v>
                </c:pt>
                <c:pt idx="5897">
                  <c:v>44090.588205796295</c:v>
                </c:pt>
                <c:pt idx="5898">
                  <c:v>44090.588553018519</c:v>
                </c:pt>
                <c:pt idx="5899">
                  <c:v>44090.588900240742</c:v>
                </c:pt>
                <c:pt idx="5900">
                  <c:v>44090.589247462958</c:v>
                </c:pt>
                <c:pt idx="5901">
                  <c:v>44090.589594685182</c:v>
                </c:pt>
                <c:pt idx="5902">
                  <c:v>44090.589941907405</c:v>
                </c:pt>
                <c:pt idx="5903">
                  <c:v>44090.590289129628</c:v>
                </c:pt>
                <c:pt idx="5904">
                  <c:v>44090.590636351852</c:v>
                </c:pt>
                <c:pt idx="5905">
                  <c:v>44090.590983574075</c:v>
                </c:pt>
                <c:pt idx="5906">
                  <c:v>44090.591330796298</c:v>
                </c:pt>
                <c:pt idx="5907">
                  <c:v>44090.591678018514</c:v>
                </c:pt>
                <c:pt idx="5908">
                  <c:v>44090.592025240738</c:v>
                </c:pt>
                <c:pt idx="5909">
                  <c:v>44090.592372462961</c:v>
                </c:pt>
                <c:pt idx="5910">
                  <c:v>44090.592719685184</c:v>
                </c:pt>
                <c:pt idx="5911">
                  <c:v>44090.593066907408</c:v>
                </c:pt>
                <c:pt idx="5912">
                  <c:v>44090.593414129631</c:v>
                </c:pt>
                <c:pt idx="5913">
                  <c:v>44090.593761351847</c:v>
                </c:pt>
                <c:pt idx="5914">
                  <c:v>44090.594108574071</c:v>
                </c:pt>
                <c:pt idx="5915">
                  <c:v>44090.594455796294</c:v>
                </c:pt>
                <c:pt idx="5916">
                  <c:v>44090.594803018517</c:v>
                </c:pt>
                <c:pt idx="5917">
                  <c:v>44090.595150240741</c:v>
                </c:pt>
                <c:pt idx="5918">
                  <c:v>44090.595497462964</c:v>
                </c:pt>
                <c:pt idx="5919">
                  <c:v>44090.59584468518</c:v>
                </c:pt>
                <c:pt idx="5920">
                  <c:v>44090.596191907403</c:v>
                </c:pt>
                <c:pt idx="5921">
                  <c:v>44090.596539129627</c:v>
                </c:pt>
                <c:pt idx="5922">
                  <c:v>44090.59688635185</c:v>
                </c:pt>
                <c:pt idx="5923">
                  <c:v>44090.597233574073</c:v>
                </c:pt>
                <c:pt idx="5924">
                  <c:v>44090.597580796297</c:v>
                </c:pt>
                <c:pt idx="5925">
                  <c:v>44090.59792801852</c:v>
                </c:pt>
                <c:pt idx="5926">
                  <c:v>44090.598275240736</c:v>
                </c:pt>
                <c:pt idx="5927">
                  <c:v>44090.59862246296</c:v>
                </c:pt>
                <c:pt idx="5928">
                  <c:v>44090.598969685183</c:v>
                </c:pt>
                <c:pt idx="5929">
                  <c:v>44090.599316907406</c:v>
                </c:pt>
                <c:pt idx="5930">
                  <c:v>44090.59966412963</c:v>
                </c:pt>
                <c:pt idx="5931">
                  <c:v>44090.600011351853</c:v>
                </c:pt>
                <c:pt idx="5932">
                  <c:v>44090.600358574069</c:v>
                </c:pt>
                <c:pt idx="5933">
                  <c:v>44090.600705796292</c:v>
                </c:pt>
                <c:pt idx="5934">
                  <c:v>44090.601053018516</c:v>
                </c:pt>
                <c:pt idx="5935">
                  <c:v>44090.601400240739</c:v>
                </c:pt>
                <c:pt idx="5936">
                  <c:v>44090.601747462963</c:v>
                </c:pt>
                <c:pt idx="5937">
                  <c:v>44090.602094685186</c:v>
                </c:pt>
                <c:pt idx="5938">
                  <c:v>44090.602441907409</c:v>
                </c:pt>
                <c:pt idx="5939">
                  <c:v>44090.602789129625</c:v>
                </c:pt>
                <c:pt idx="5940">
                  <c:v>44090.603136351849</c:v>
                </c:pt>
                <c:pt idx="5941">
                  <c:v>44090.603483574072</c:v>
                </c:pt>
                <c:pt idx="5942">
                  <c:v>44090.603830796295</c:v>
                </c:pt>
                <c:pt idx="5943">
                  <c:v>44090.604178018519</c:v>
                </c:pt>
                <c:pt idx="5944">
                  <c:v>44090.604525240742</c:v>
                </c:pt>
                <c:pt idx="5945">
                  <c:v>44090.604872462958</c:v>
                </c:pt>
                <c:pt idx="5946">
                  <c:v>44090.605219685182</c:v>
                </c:pt>
                <c:pt idx="5947">
                  <c:v>44090.605566907405</c:v>
                </c:pt>
                <c:pt idx="5948">
                  <c:v>44090.605914129628</c:v>
                </c:pt>
                <c:pt idx="5949">
                  <c:v>44090.606261351852</c:v>
                </c:pt>
                <c:pt idx="5950">
                  <c:v>44090.606608574075</c:v>
                </c:pt>
                <c:pt idx="5951">
                  <c:v>44090.606955796298</c:v>
                </c:pt>
                <c:pt idx="5952">
                  <c:v>44090.607303018514</c:v>
                </c:pt>
                <c:pt idx="5953">
                  <c:v>44090.607650240738</c:v>
                </c:pt>
                <c:pt idx="5954">
                  <c:v>44090.607997462961</c:v>
                </c:pt>
                <c:pt idx="5955">
                  <c:v>44090.608344685184</c:v>
                </c:pt>
                <c:pt idx="5956">
                  <c:v>44090.608691907408</c:v>
                </c:pt>
                <c:pt idx="5957">
                  <c:v>44090.609039129631</c:v>
                </c:pt>
                <c:pt idx="5958">
                  <c:v>44090.609386351847</c:v>
                </c:pt>
                <c:pt idx="5959">
                  <c:v>44090.609733574071</c:v>
                </c:pt>
                <c:pt idx="5960">
                  <c:v>44090.610080796294</c:v>
                </c:pt>
                <c:pt idx="5961">
                  <c:v>44090.610428018517</c:v>
                </c:pt>
                <c:pt idx="5962">
                  <c:v>44090.610775240741</c:v>
                </c:pt>
                <c:pt idx="5963">
                  <c:v>44090.611122462964</c:v>
                </c:pt>
                <c:pt idx="5964">
                  <c:v>44090.61146968518</c:v>
                </c:pt>
                <c:pt idx="5965">
                  <c:v>44090.611816907403</c:v>
                </c:pt>
                <c:pt idx="5966">
                  <c:v>44090.612164129627</c:v>
                </c:pt>
                <c:pt idx="5967">
                  <c:v>44090.61251135185</c:v>
                </c:pt>
                <c:pt idx="5968">
                  <c:v>44090.612858574073</c:v>
                </c:pt>
                <c:pt idx="5969">
                  <c:v>44090.613205796297</c:v>
                </c:pt>
                <c:pt idx="5970">
                  <c:v>44090.61355301852</c:v>
                </c:pt>
                <c:pt idx="5971">
                  <c:v>44090.613900240736</c:v>
                </c:pt>
                <c:pt idx="5972">
                  <c:v>44090.61424746296</c:v>
                </c:pt>
                <c:pt idx="5973">
                  <c:v>44090.614594685183</c:v>
                </c:pt>
                <c:pt idx="5974">
                  <c:v>44090.614941907406</c:v>
                </c:pt>
                <c:pt idx="5975">
                  <c:v>44090.61528912963</c:v>
                </c:pt>
                <c:pt idx="5976">
                  <c:v>44090.615636351853</c:v>
                </c:pt>
                <c:pt idx="5977">
                  <c:v>44090.615983574069</c:v>
                </c:pt>
                <c:pt idx="5978">
                  <c:v>44090.616330796292</c:v>
                </c:pt>
                <c:pt idx="5979">
                  <c:v>44090.616678018516</c:v>
                </c:pt>
                <c:pt idx="5980">
                  <c:v>44090.617025240739</c:v>
                </c:pt>
                <c:pt idx="5981">
                  <c:v>44090.617372462963</c:v>
                </c:pt>
                <c:pt idx="5982">
                  <c:v>44090.617719685186</c:v>
                </c:pt>
                <c:pt idx="5983">
                  <c:v>44090.618066907409</c:v>
                </c:pt>
                <c:pt idx="5984">
                  <c:v>44090.618414129625</c:v>
                </c:pt>
                <c:pt idx="5985">
                  <c:v>44090.618761351849</c:v>
                </c:pt>
                <c:pt idx="5986">
                  <c:v>44090.619108574072</c:v>
                </c:pt>
                <c:pt idx="5987">
                  <c:v>44090.619455796295</c:v>
                </c:pt>
                <c:pt idx="5988">
                  <c:v>44090.619803018519</c:v>
                </c:pt>
                <c:pt idx="5989">
                  <c:v>44090.620150240742</c:v>
                </c:pt>
                <c:pt idx="5990">
                  <c:v>44090.620497462958</c:v>
                </c:pt>
                <c:pt idx="5991">
                  <c:v>44090.620844685182</c:v>
                </c:pt>
                <c:pt idx="5992">
                  <c:v>44090.621191907405</c:v>
                </c:pt>
                <c:pt idx="5993">
                  <c:v>44090.621539129628</c:v>
                </c:pt>
                <c:pt idx="5994">
                  <c:v>44090.621886351852</c:v>
                </c:pt>
                <c:pt idx="5995">
                  <c:v>44090.622233574075</c:v>
                </c:pt>
                <c:pt idx="5996">
                  <c:v>44090.622580796298</c:v>
                </c:pt>
                <c:pt idx="5997">
                  <c:v>44090.622928018514</c:v>
                </c:pt>
                <c:pt idx="5998">
                  <c:v>44090.623275240738</c:v>
                </c:pt>
                <c:pt idx="5999">
                  <c:v>44090.623622462961</c:v>
                </c:pt>
                <c:pt idx="6000">
                  <c:v>44090.623969685184</c:v>
                </c:pt>
                <c:pt idx="6001">
                  <c:v>44090.624316907408</c:v>
                </c:pt>
                <c:pt idx="6002">
                  <c:v>44090.624664129631</c:v>
                </c:pt>
                <c:pt idx="6003">
                  <c:v>44090.625011351847</c:v>
                </c:pt>
                <c:pt idx="6004">
                  <c:v>44090.625358574071</c:v>
                </c:pt>
                <c:pt idx="6005">
                  <c:v>44090.625705796294</c:v>
                </c:pt>
                <c:pt idx="6006">
                  <c:v>44090.626053018517</c:v>
                </c:pt>
                <c:pt idx="6007">
                  <c:v>44090.626400240741</c:v>
                </c:pt>
                <c:pt idx="6008">
                  <c:v>44090.626747462964</c:v>
                </c:pt>
                <c:pt idx="6009">
                  <c:v>44090.62709468518</c:v>
                </c:pt>
                <c:pt idx="6010">
                  <c:v>44090.627441907403</c:v>
                </c:pt>
                <c:pt idx="6011">
                  <c:v>44090.627789129627</c:v>
                </c:pt>
                <c:pt idx="6012">
                  <c:v>44090.62813635185</c:v>
                </c:pt>
                <c:pt idx="6013">
                  <c:v>44090.628483574073</c:v>
                </c:pt>
                <c:pt idx="6014">
                  <c:v>44090.628830796297</c:v>
                </c:pt>
                <c:pt idx="6015">
                  <c:v>44090.62917801852</c:v>
                </c:pt>
                <c:pt idx="6016">
                  <c:v>44090.629525240736</c:v>
                </c:pt>
                <c:pt idx="6017">
                  <c:v>44090.62987246296</c:v>
                </c:pt>
                <c:pt idx="6018">
                  <c:v>44090.630219685183</c:v>
                </c:pt>
                <c:pt idx="6019">
                  <c:v>44090.630566907406</c:v>
                </c:pt>
                <c:pt idx="6020">
                  <c:v>44090.63091412963</c:v>
                </c:pt>
                <c:pt idx="6021">
                  <c:v>44090.631261351853</c:v>
                </c:pt>
                <c:pt idx="6022">
                  <c:v>44090.631608574069</c:v>
                </c:pt>
                <c:pt idx="6023">
                  <c:v>44090.631955796292</c:v>
                </c:pt>
                <c:pt idx="6024">
                  <c:v>44090.632303018516</c:v>
                </c:pt>
                <c:pt idx="6025">
                  <c:v>44090.632650240739</c:v>
                </c:pt>
                <c:pt idx="6026">
                  <c:v>44090.632997462963</c:v>
                </c:pt>
                <c:pt idx="6027">
                  <c:v>44090.633344685186</c:v>
                </c:pt>
                <c:pt idx="6028">
                  <c:v>44090.633691907409</c:v>
                </c:pt>
                <c:pt idx="6029">
                  <c:v>44090.634039129625</c:v>
                </c:pt>
                <c:pt idx="6030">
                  <c:v>44090.634386351849</c:v>
                </c:pt>
                <c:pt idx="6031">
                  <c:v>44090.634733574072</c:v>
                </c:pt>
                <c:pt idx="6032">
                  <c:v>44090.635080796295</c:v>
                </c:pt>
                <c:pt idx="6033">
                  <c:v>44090.635428018519</c:v>
                </c:pt>
                <c:pt idx="6034">
                  <c:v>44090.635775240742</c:v>
                </c:pt>
                <c:pt idx="6035">
                  <c:v>44090.636122462958</c:v>
                </c:pt>
                <c:pt idx="6036">
                  <c:v>44090.636469685182</c:v>
                </c:pt>
                <c:pt idx="6037">
                  <c:v>44090.636816907405</c:v>
                </c:pt>
                <c:pt idx="6038">
                  <c:v>44090.637164129628</c:v>
                </c:pt>
                <c:pt idx="6039">
                  <c:v>44090.637511351852</c:v>
                </c:pt>
                <c:pt idx="6040">
                  <c:v>44090.637858574075</c:v>
                </c:pt>
                <c:pt idx="6041">
                  <c:v>44090.638205796298</c:v>
                </c:pt>
                <c:pt idx="6042">
                  <c:v>44090.638553018514</c:v>
                </c:pt>
                <c:pt idx="6043">
                  <c:v>44090.638900240738</c:v>
                </c:pt>
                <c:pt idx="6044">
                  <c:v>44090.639247462961</c:v>
                </c:pt>
                <c:pt idx="6045">
                  <c:v>44090.639594685184</c:v>
                </c:pt>
                <c:pt idx="6046">
                  <c:v>44090.639941907408</c:v>
                </c:pt>
                <c:pt idx="6047">
                  <c:v>44090.640289129631</c:v>
                </c:pt>
                <c:pt idx="6048">
                  <c:v>44090.640636351847</c:v>
                </c:pt>
                <c:pt idx="6049">
                  <c:v>44090.640983574071</c:v>
                </c:pt>
                <c:pt idx="6050">
                  <c:v>44090.641330796294</c:v>
                </c:pt>
                <c:pt idx="6051">
                  <c:v>44090.641678018517</c:v>
                </c:pt>
                <c:pt idx="6052">
                  <c:v>44090.642025240741</c:v>
                </c:pt>
                <c:pt idx="6053">
                  <c:v>44090.642372462964</c:v>
                </c:pt>
                <c:pt idx="6054">
                  <c:v>44090.64271968518</c:v>
                </c:pt>
                <c:pt idx="6055">
                  <c:v>44090.643066907403</c:v>
                </c:pt>
                <c:pt idx="6056">
                  <c:v>44090.643414129627</c:v>
                </c:pt>
                <c:pt idx="6057">
                  <c:v>44090.64376135185</c:v>
                </c:pt>
                <c:pt idx="6058">
                  <c:v>44090.644108574073</c:v>
                </c:pt>
                <c:pt idx="6059">
                  <c:v>44090.644455796297</c:v>
                </c:pt>
                <c:pt idx="6060">
                  <c:v>44090.64480301852</c:v>
                </c:pt>
                <c:pt idx="6061">
                  <c:v>44090.645150240736</c:v>
                </c:pt>
                <c:pt idx="6062">
                  <c:v>44090.64549746296</c:v>
                </c:pt>
                <c:pt idx="6063">
                  <c:v>44090.645844685183</c:v>
                </c:pt>
                <c:pt idx="6064">
                  <c:v>44090.646191907406</c:v>
                </c:pt>
                <c:pt idx="6065">
                  <c:v>44090.64653912963</c:v>
                </c:pt>
                <c:pt idx="6066">
                  <c:v>44090.646886351853</c:v>
                </c:pt>
                <c:pt idx="6067">
                  <c:v>44090.647233574069</c:v>
                </c:pt>
                <c:pt idx="6068">
                  <c:v>44090.647580796292</c:v>
                </c:pt>
                <c:pt idx="6069">
                  <c:v>44090.647928018516</c:v>
                </c:pt>
                <c:pt idx="6070">
                  <c:v>44090.648275240739</c:v>
                </c:pt>
                <c:pt idx="6071">
                  <c:v>44090.648622462963</c:v>
                </c:pt>
                <c:pt idx="6072">
                  <c:v>44090.648969685186</c:v>
                </c:pt>
                <c:pt idx="6073">
                  <c:v>44090.649316907409</c:v>
                </c:pt>
                <c:pt idx="6074">
                  <c:v>44090.649664129625</c:v>
                </c:pt>
                <c:pt idx="6075">
                  <c:v>44090.650011351849</c:v>
                </c:pt>
                <c:pt idx="6076">
                  <c:v>44090.650358574072</c:v>
                </c:pt>
                <c:pt idx="6077">
                  <c:v>44090.650705796295</c:v>
                </c:pt>
                <c:pt idx="6078">
                  <c:v>44090.651053018519</c:v>
                </c:pt>
                <c:pt idx="6079">
                  <c:v>44090.651400240742</c:v>
                </c:pt>
                <c:pt idx="6080">
                  <c:v>44090.651747462958</c:v>
                </c:pt>
                <c:pt idx="6081">
                  <c:v>44090.652094685182</c:v>
                </c:pt>
                <c:pt idx="6082">
                  <c:v>44090.652441907405</c:v>
                </c:pt>
                <c:pt idx="6083">
                  <c:v>44090.652789129628</c:v>
                </c:pt>
                <c:pt idx="6084">
                  <c:v>44090.653136351852</c:v>
                </c:pt>
                <c:pt idx="6085">
                  <c:v>44090.653483574075</c:v>
                </c:pt>
                <c:pt idx="6086">
                  <c:v>44090.653830796298</c:v>
                </c:pt>
                <c:pt idx="6087">
                  <c:v>44090.654178018514</c:v>
                </c:pt>
                <c:pt idx="6088">
                  <c:v>44090.654525240738</c:v>
                </c:pt>
                <c:pt idx="6089">
                  <c:v>44090.654872462961</c:v>
                </c:pt>
                <c:pt idx="6090">
                  <c:v>44090.655219685184</c:v>
                </c:pt>
                <c:pt idx="6091">
                  <c:v>44090.655566907408</c:v>
                </c:pt>
                <c:pt idx="6092">
                  <c:v>44090.655914129631</c:v>
                </c:pt>
                <c:pt idx="6093">
                  <c:v>44090.656261351847</c:v>
                </c:pt>
                <c:pt idx="6094">
                  <c:v>44090.656608574071</c:v>
                </c:pt>
                <c:pt idx="6095">
                  <c:v>44090.656955796294</c:v>
                </c:pt>
                <c:pt idx="6096">
                  <c:v>44090.657303018517</c:v>
                </c:pt>
                <c:pt idx="6097">
                  <c:v>44090.657650240741</c:v>
                </c:pt>
                <c:pt idx="6098">
                  <c:v>44090.657997462964</c:v>
                </c:pt>
                <c:pt idx="6099">
                  <c:v>44090.65834468518</c:v>
                </c:pt>
                <c:pt idx="6100">
                  <c:v>44090.658691907403</c:v>
                </c:pt>
                <c:pt idx="6101">
                  <c:v>44090.659039129627</c:v>
                </c:pt>
                <c:pt idx="6102">
                  <c:v>44090.65938635185</c:v>
                </c:pt>
                <c:pt idx="6103">
                  <c:v>44090.659733574073</c:v>
                </c:pt>
                <c:pt idx="6104">
                  <c:v>44090.660080796297</c:v>
                </c:pt>
                <c:pt idx="6105">
                  <c:v>44090.66042801852</c:v>
                </c:pt>
                <c:pt idx="6106">
                  <c:v>44090.660775240736</c:v>
                </c:pt>
                <c:pt idx="6107">
                  <c:v>44090.66112246296</c:v>
                </c:pt>
                <c:pt idx="6108">
                  <c:v>44090.661469685183</c:v>
                </c:pt>
                <c:pt idx="6109">
                  <c:v>44090.661816907406</c:v>
                </c:pt>
                <c:pt idx="6110">
                  <c:v>44090.66216412963</c:v>
                </c:pt>
                <c:pt idx="6111">
                  <c:v>44090.662511351853</c:v>
                </c:pt>
                <c:pt idx="6112">
                  <c:v>44090.662858574069</c:v>
                </c:pt>
                <c:pt idx="6113">
                  <c:v>44090.663205796292</c:v>
                </c:pt>
                <c:pt idx="6114">
                  <c:v>44090.663553018516</c:v>
                </c:pt>
                <c:pt idx="6115">
                  <c:v>44090.663900240739</c:v>
                </c:pt>
                <c:pt idx="6116">
                  <c:v>44090.664247462963</c:v>
                </c:pt>
                <c:pt idx="6117">
                  <c:v>44090.664594685186</c:v>
                </c:pt>
                <c:pt idx="6118">
                  <c:v>44090.664941907409</c:v>
                </c:pt>
                <c:pt idx="6119">
                  <c:v>44090.665289129625</c:v>
                </c:pt>
                <c:pt idx="6120">
                  <c:v>44090.665636351849</c:v>
                </c:pt>
                <c:pt idx="6121">
                  <c:v>44090.665983574072</c:v>
                </c:pt>
                <c:pt idx="6122">
                  <c:v>44090.666330796295</c:v>
                </c:pt>
                <c:pt idx="6123">
                  <c:v>44090.666678018519</c:v>
                </c:pt>
                <c:pt idx="6124">
                  <c:v>44090.667025240742</c:v>
                </c:pt>
                <c:pt idx="6125">
                  <c:v>44090.667372462958</c:v>
                </c:pt>
                <c:pt idx="6126">
                  <c:v>44090.667719685182</c:v>
                </c:pt>
                <c:pt idx="6127">
                  <c:v>44090.668066907405</c:v>
                </c:pt>
                <c:pt idx="6128">
                  <c:v>44090.668414129628</c:v>
                </c:pt>
                <c:pt idx="6129">
                  <c:v>44090.668761351852</c:v>
                </c:pt>
                <c:pt idx="6130">
                  <c:v>44090.669108574075</c:v>
                </c:pt>
                <c:pt idx="6131">
                  <c:v>44090.669455796298</c:v>
                </c:pt>
                <c:pt idx="6132">
                  <c:v>44090.669803018514</c:v>
                </c:pt>
                <c:pt idx="6133">
                  <c:v>44090.670150240738</c:v>
                </c:pt>
                <c:pt idx="6134">
                  <c:v>44090.670497462961</c:v>
                </c:pt>
                <c:pt idx="6135">
                  <c:v>44090.670844685184</c:v>
                </c:pt>
                <c:pt idx="6136">
                  <c:v>44090.671191907408</c:v>
                </c:pt>
                <c:pt idx="6137">
                  <c:v>44090.671539129631</c:v>
                </c:pt>
                <c:pt idx="6138">
                  <c:v>44090.671886351847</c:v>
                </c:pt>
                <c:pt idx="6139">
                  <c:v>44090.672233574071</c:v>
                </c:pt>
                <c:pt idx="6140">
                  <c:v>44090.672580796294</c:v>
                </c:pt>
                <c:pt idx="6141">
                  <c:v>44090.672928018517</c:v>
                </c:pt>
                <c:pt idx="6142">
                  <c:v>44090.673275240741</c:v>
                </c:pt>
                <c:pt idx="6143">
                  <c:v>44090.673622462964</c:v>
                </c:pt>
                <c:pt idx="6144">
                  <c:v>44090.67396968518</c:v>
                </c:pt>
                <c:pt idx="6145">
                  <c:v>44090.674316907403</c:v>
                </c:pt>
                <c:pt idx="6146">
                  <c:v>44090.674664129627</c:v>
                </c:pt>
                <c:pt idx="6147">
                  <c:v>44090.67501135185</c:v>
                </c:pt>
                <c:pt idx="6148">
                  <c:v>44090.675358574073</c:v>
                </c:pt>
                <c:pt idx="6149">
                  <c:v>44090.675705796297</c:v>
                </c:pt>
                <c:pt idx="6150">
                  <c:v>44090.67605301852</c:v>
                </c:pt>
                <c:pt idx="6151">
                  <c:v>44090.676400240736</c:v>
                </c:pt>
                <c:pt idx="6152">
                  <c:v>44090.67674746296</c:v>
                </c:pt>
                <c:pt idx="6153">
                  <c:v>44090.677094685183</c:v>
                </c:pt>
                <c:pt idx="6154">
                  <c:v>44090.677441907406</c:v>
                </c:pt>
                <c:pt idx="6155">
                  <c:v>44090.67778912963</c:v>
                </c:pt>
                <c:pt idx="6156">
                  <c:v>44090.678136351853</c:v>
                </c:pt>
                <c:pt idx="6157">
                  <c:v>44090.678483574069</c:v>
                </c:pt>
                <c:pt idx="6158">
                  <c:v>44090.678830796292</c:v>
                </c:pt>
                <c:pt idx="6159">
                  <c:v>44090.679178018516</c:v>
                </c:pt>
                <c:pt idx="6160">
                  <c:v>44090.679525240739</c:v>
                </c:pt>
                <c:pt idx="6161">
                  <c:v>44090.679872462963</c:v>
                </c:pt>
                <c:pt idx="6162">
                  <c:v>44090.680219685186</c:v>
                </c:pt>
                <c:pt idx="6163">
                  <c:v>44090.680566907409</c:v>
                </c:pt>
                <c:pt idx="6164">
                  <c:v>44090.680914129625</c:v>
                </c:pt>
                <c:pt idx="6165">
                  <c:v>44090.681249777779</c:v>
                </c:pt>
                <c:pt idx="6166">
                  <c:v>44090.681596999995</c:v>
                </c:pt>
                <c:pt idx="6167">
                  <c:v>44090.681944222219</c:v>
                </c:pt>
                <c:pt idx="6168">
                  <c:v>44090.682291444442</c:v>
                </c:pt>
                <c:pt idx="6169">
                  <c:v>44090.682638666665</c:v>
                </c:pt>
                <c:pt idx="6170">
                  <c:v>44090.682985888889</c:v>
                </c:pt>
                <c:pt idx="6171">
                  <c:v>44090.683333111112</c:v>
                </c:pt>
                <c:pt idx="6172">
                  <c:v>44090.683680333335</c:v>
                </c:pt>
                <c:pt idx="6173">
                  <c:v>44090.684027555551</c:v>
                </c:pt>
                <c:pt idx="6174">
                  <c:v>44090.684374777775</c:v>
                </c:pt>
                <c:pt idx="6175">
                  <c:v>44090.684721999998</c:v>
                </c:pt>
                <c:pt idx="6176">
                  <c:v>44090.685069222222</c:v>
                </c:pt>
                <c:pt idx="6177">
                  <c:v>44090.685416444445</c:v>
                </c:pt>
                <c:pt idx="6178">
                  <c:v>44090.685763666668</c:v>
                </c:pt>
                <c:pt idx="6179">
                  <c:v>44090.686110888884</c:v>
                </c:pt>
                <c:pt idx="6180">
                  <c:v>44090.686458111108</c:v>
                </c:pt>
                <c:pt idx="6181">
                  <c:v>44090.686805333331</c:v>
                </c:pt>
                <c:pt idx="6182">
                  <c:v>44090.687152555554</c:v>
                </c:pt>
                <c:pt idx="6183">
                  <c:v>44090.687499777778</c:v>
                </c:pt>
                <c:pt idx="6184">
                  <c:v>44090.687847000001</c:v>
                </c:pt>
                <c:pt idx="6185">
                  <c:v>44090.688194222217</c:v>
                </c:pt>
                <c:pt idx="6186">
                  <c:v>44090.68854144444</c:v>
                </c:pt>
                <c:pt idx="6187">
                  <c:v>44090.688888666664</c:v>
                </c:pt>
                <c:pt idx="6188">
                  <c:v>44090.689235888887</c:v>
                </c:pt>
                <c:pt idx="6189">
                  <c:v>44090.689583111111</c:v>
                </c:pt>
                <c:pt idx="6190">
                  <c:v>44090.689930333334</c:v>
                </c:pt>
                <c:pt idx="6191">
                  <c:v>44090.690277555557</c:v>
                </c:pt>
                <c:pt idx="6192">
                  <c:v>44090.690624777773</c:v>
                </c:pt>
                <c:pt idx="6193">
                  <c:v>44090.690971999997</c:v>
                </c:pt>
                <c:pt idx="6194">
                  <c:v>44090.69131922222</c:v>
                </c:pt>
                <c:pt idx="6195">
                  <c:v>44090.691666444443</c:v>
                </c:pt>
                <c:pt idx="6196">
                  <c:v>44090.692013666667</c:v>
                </c:pt>
                <c:pt idx="6197">
                  <c:v>44090.69236088889</c:v>
                </c:pt>
                <c:pt idx="6198">
                  <c:v>44090.692708111106</c:v>
                </c:pt>
                <c:pt idx="6199">
                  <c:v>44090.69305533333</c:v>
                </c:pt>
                <c:pt idx="6200">
                  <c:v>44090.693402555553</c:v>
                </c:pt>
                <c:pt idx="6201">
                  <c:v>44090.693749777776</c:v>
                </c:pt>
                <c:pt idx="6202">
                  <c:v>44090.694097</c:v>
                </c:pt>
                <c:pt idx="6203">
                  <c:v>44090.694444222223</c:v>
                </c:pt>
                <c:pt idx="6204">
                  <c:v>44090.694791444446</c:v>
                </c:pt>
                <c:pt idx="6205">
                  <c:v>44090.695138666662</c:v>
                </c:pt>
                <c:pt idx="6206">
                  <c:v>44090.695485888886</c:v>
                </c:pt>
                <c:pt idx="6207">
                  <c:v>44090.695833111109</c:v>
                </c:pt>
                <c:pt idx="6208">
                  <c:v>44090.696180333332</c:v>
                </c:pt>
                <c:pt idx="6209">
                  <c:v>44090.696527555556</c:v>
                </c:pt>
                <c:pt idx="6210">
                  <c:v>44090.696874777779</c:v>
                </c:pt>
                <c:pt idx="6211">
                  <c:v>44090.697221999995</c:v>
                </c:pt>
                <c:pt idx="6212">
                  <c:v>44090.697569222219</c:v>
                </c:pt>
                <c:pt idx="6213">
                  <c:v>44090.697916444442</c:v>
                </c:pt>
                <c:pt idx="6214">
                  <c:v>44090.698263666665</c:v>
                </c:pt>
                <c:pt idx="6215">
                  <c:v>44090.698610888889</c:v>
                </c:pt>
                <c:pt idx="6216">
                  <c:v>44090.698958111112</c:v>
                </c:pt>
                <c:pt idx="6217">
                  <c:v>44090.699305333335</c:v>
                </c:pt>
                <c:pt idx="6218">
                  <c:v>44090.699652555551</c:v>
                </c:pt>
                <c:pt idx="6219">
                  <c:v>44090.699999777775</c:v>
                </c:pt>
                <c:pt idx="6220">
                  <c:v>44090.700346999998</c:v>
                </c:pt>
                <c:pt idx="6221">
                  <c:v>44090.700694222222</c:v>
                </c:pt>
                <c:pt idx="6222">
                  <c:v>44090.701041444445</c:v>
                </c:pt>
                <c:pt idx="6223">
                  <c:v>44090.701388666668</c:v>
                </c:pt>
                <c:pt idx="6224">
                  <c:v>44090.701735888884</c:v>
                </c:pt>
                <c:pt idx="6225">
                  <c:v>44090.702083111108</c:v>
                </c:pt>
                <c:pt idx="6226">
                  <c:v>44090.702430333331</c:v>
                </c:pt>
                <c:pt idx="6227">
                  <c:v>44090.702777555554</c:v>
                </c:pt>
                <c:pt idx="6228">
                  <c:v>44090.703124777778</c:v>
                </c:pt>
                <c:pt idx="6229">
                  <c:v>44090.703472000001</c:v>
                </c:pt>
                <c:pt idx="6230">
                  <c:v>44090.703819222217</c:v>
                </c:pt>
                <c:pt idx="6231">
                  <c:v>44090.70416644444</c:v>
                </c:pt>
                <c:pt idx="6232">
                  <c:v>44090.704513666664</c:v>
                </c:pt>
                <c:pt idx="6233">
                  <c:v>44090.704860888887</c:v>
                </c:pt>
                <c:pt idx="6234">
                  <c:v>44090.705208111111</c:v>
                </c:pt>
                <c:pt idx="6235">
                  <c:v>44090.705555333334</c:v>
                </c:pt>
                <c:pt idx="6236">
                  <c:v>44090.705902555557</c:v>
                </c:pt>
                <c:pt idx="6237">
                  <c:v>44090.706249777773</c:v>
                </c:pt>
                <c:pt idx="6238">
                  <c:v>44090.706596999997</c:v>
                </c:pt>
                <c:pt idx="6239">
                  <c:v>44090.70694422222</c:v>
                </c:pt>
                <c:pt idx="6240">
                  <c:v>44090.707291444443</c:v>
                </c:pt>
                <c:pt idx="6241">
                  <c:v>44090.707638666667</c:v>
                </c:pt>
                <c:pt idx="6242">
                  <c:v>44090.70798588889</c:v>
                </c:pt>
                <c:pt idx="6243">
                  <c:v>44090.708333111106</c:v>
                </c:pt>
                <c:pt idx="6244">
                  <c:v>44090.70868033333</c:v>
                </c:pt>
                <c:pt idx="6245">
                  <c:v>44090.709027555553</c:v>
                </c:pt>
                <c:pt idx="6246">
                  <c:v>44090.709374777776</c:v>
                </c:pt>
                <c:pt idx="6247">
                  <c:v>44090.709722</c:v>
                </c:pt>
                <c:pt idx="6248">
                  <c:v>44090.710069222223</c:v>
                </c:pt>
                <c:pt idx="6249">
                  <c:v>44090.710416444446</c:v>
                </c:pt>
                <c:pt idx="6250">
                  <c:v>44090.710763666662</c:v>
                </c:pt>
                <c:pt idx="6251">
                  <c:v>44090.711110888886</c:v>
                </c:pt>
                <c:pt idx="6252">
                  <c:v>44090.711458111109</c:v>
                </c:pt>
                <c:pt idx="6253">
                  <c:v>44090.711805333332</c:v>
                </c:pt>
                <c:pt idx="6254">
                  <c:v>44090.712152555556</c:v>
                </c:pt>
                <c:pt idx="6255">
                  <c:v>44090.712499777779</c:v>
                </c:pt>
                <c:pt idx="6256">
                  <c:v>44090.712846999995</c:v>
                </c:pt>
                <c:pt idx="6257">
                  <c:v>44090.713194222219</c:v>
                </c:pt>
                <c:pt idx="6258">
                  <c:v>44090.713541444442</c:v>
                </c:pt>
                <c:pt idx="6259">
                  <c:v>44090.713888666665</c:v>
                </c:pt>
                <c:pt idx="6260">
                  <c:v>44090.714235888889</c:v>
                </c:pt>
                <c:pt idx="6261">
                  <c:v>44090.714583111112</c:v>
                </c:pt>
                <c:pt idx="6262">
                  <c:v>44090.714930333335</c:v>
                </c:pt>
                <c:pt idx="6263">
                  <c:v>44090.715277555551</c:v>
                </c:pt>
                <c:pt idx="6264">
                  <c:v>44090.715624777775</c:v>
                </c:pt>
                <c:pt idx="6265">
                  <c:v>44090.715971999998</c:v>
                </c:pt>
                <c:pt idx="6266">
                  <c:v>44090.716319222222</c:v>
                </c:pt>
                <c:pt idx="6267">
                  <c:v>44090.716666444445</c:v>
                </c:pt>
                <c:pt idx="6268">
                  <c:v>44090.717013666668</c:v>
                </c:pt>
                <c:pt idx="6269">
                  <c:v>44090.717360888884</c:v>
                </c:pt>
                <c:pt idx="6270">
                  <c:v>44090.717708111108</c:v>
                </c:pt>
                <c:pt idx="6271">
                  <c:v>44090.718055333331</c:v>
                </c:pt>
                <c:pt idx="6272">
                  <c:v>44090.718402555554</c:v>
                </c:pt>
                <c:pt idx="6273">
                  <c:v>44090.718749777778</c:v>
                </c:pt>
                <c:pt idx="6274">
                  <c:v>44090.719097000001</c:v>
                </c:pt>
                <c:pt idx="6275">
                  <c:v>44090.719444222217</c:v>
                </c:pt>
                <c:pt idx="6276">
                  <c:v>44090.71979144444</c:v>
                </c:pt>
                <c:pt idx="6277">
                  <c:v>44090.720138666664</c:v>
                </c:pt>
                <c:pt idx="6278">
                  <c:v>44090.720485888887</c:v>
                </c:pt>
                <c:pt idx="6279">
                  <c:v>44090.720833111111</c:v>
                </c:pt>
                <c:pt idx="6280">
                  <c:v>44090.721180333334</c:v>
                </c:pt>
                <c:pt idx="6281">
                  <c:v>44090.721527555557</c:v>
                </c:pt>
                <c:pt idx="6282">
                  <c:v>44090.721874777773</c:v>
                </c:pt>
                <c:pt idx="6283">
                  <c:v>44090.722221999997</c:v>
                </c:pt>
                <c:pt idx="6284">
                  <c:v>44090.72256922222</c:v>
                </c:pt>
                <c:pt idx="6285">
                  <c:v>44090.722916444443</c:v>
                </c:pt>
                <c:pt idx="6286">
                  <c:v>44090.723263666667</c:v>
                </c:pt>
                <c:pt idx="6287">
                  <c:v>44090.72361088889</c:v>
                </c:pt>
                <c:pt idx="6288">
                  <c:v>44090.723958111106</c:v>
                </c:pt>
                <c:pt idx="6289">
                  <c:v>44090.72430533333</c:v>
                </c:pt>
                <c:pt idx="6290">
                  <c:v>44090.724652555553</c:v>
                </c:pt>
                <c:pt idx="6291">
                  <c:v>44090.724999777776</c:v>
                </c:pt>
                <c:pt idx="6292">
                  <c:v>44090.725347</c:v>
                </c:pt>
                <c:pt idx="6293">
                  <c:v>44090.725694222223</c:v>
                </c:pt>
                <c:pt idx="6294">
                  <c:v>44090.726041444446</c:v>
                </c:pt>
                <c:pt idx="6295">
                  <c:v>44090.726388666662</c:v>
                </c:pt>
                <c:pt idx="6296">
                  <c:v>44090.726735888886</c:v>
                </c:pt>
                <c:pt idx="6297">
                  <c:v>44090.727083111109</c:v>
                </c:pt>
                <c:pt idx="6298">
                  <c:v>44090.727430333332</c:v>
                </c:pt>
                <c:pt idx="6299">
                  <c:v>44090.727777555556</c:v>
                </c:pt>
                <c:pt idx="6300">
                  <c:v>44090.728124777779</c:v>
                </c:pt>
                <c:pt idx="6301">
                  <c:v>44090.728471999995</c:v>
                </c:pt>
                <c:pt idx="6302">
                  <c:v>44090.728819222219</c:v>
                </c:pt>
                <c:pt idx="6303">
                  <c:v>44090.729166444442</c:v>
                </c:pt>
                <c:pt idx="6304">
                  <c:v>44090.729513666665</c:v>
                </c:pt>
                <c:pt idx="6305">
                  <c:v>44090.729860888889</c:v>
                </c:pt>
                <c:pt idx="6306">
                  <c:v>44090.730208111112</c:v>
                </c:pt>
                <c:pt idx="6307">
                  <c:v>44090.730555333335</c:v>
                </c:pt>
                <c:pt idx="6308">
                  <c:v>44090.730902555551</c:v>
                </c:pt>
                <c:pt idx="6309">
                  <c:v>44090.731249777775</c:v>
                </c:pt>
                <c:pt idx="6310">
                  <c:v>44090.731596999998</c:v>
                </c:pt>
                <c:pt idx="6311">
                  <c:v>44090.731944222222</c:v>
                </c:pt>
                <c:pt idx="6312">
                  <c:v>44090.732291444445</c:v>
                </c:pt>
                <c:pt idx="6313">
                  <c:v>44090.732638666668</c:v>
                </c:pt>
                <c:pt idx="6314">
                  <c:v>44090.732985888884</c:v>
                </c:pt>
                <c:pt idx="6315">
                  <c:v>44090.733333111108</c:v>
                </c:pt>
                <c:pt idx="6316">
                  <c:v>44090.733680333331</c:v>
                </c:pt>
                <c:pt idx="6317">
                  <c:v>44090.734027555554</c:v>
                </c:pt>
                <c:pt idx="6318">
                  <c:v>44090.734374777778</c:v>
                </c:pt>
                <c:pt idx="6319">
                  <c:v>44090.734722000001</c:v>
                </c:pt>
                <c:pt idx="6320">
                  <c:v>44090.735069222217</c:v>
                </c:pt>
                <c:pt idx="6321">
                  <c:v>44090.73541644444</c:v>
                </c:pt>
                <c:pt idx="6322">
                  <c:v>44090.735763666664</c:v>
                </c:pt>
                <c:pt idx="6323">
                  <c:v>44090.736110888887</c:v>
                </c:pt>
                <c:pt idx="6324">
                  <c:v>44090.736458111111</c:v>
                </c:pt>
                <c:pt idx="6325">
                  <c:v>44090.736805333334</c:v>
                </c:pt>
                <c:pt idx="6326">
                  <c:v>44090.737152555557</c:v>
                </c:pt>
                <c:pt idx="6327">
                  <c:v>44090.737499777773</c:v>
                </c:pt>
                <c:pt idx="6328">
                  <c:v>44090.737846999997</c:v>
                </c:pt>
                <c:pt idx="6329">
                  <c:v>44090.73819422222</c:v>
                </c:pt>
                <c:pt idx="6330">
                  <c:v>44090.738541444443</c:v>
                </c:pt>
                <c:pt idx="6331">
                  <c:v>44090.738888666667</c:v>
                </c:pt>
                <c:pt idx="6332">
                  <c:v>44090.73923588889</c:v>
                </c:pt>
                <c:pt idx="6333">
                  <c:v>44090.739583111106</c:v>
                </c:pt>
                <c:pt idx="6334">
                  <c:v>44090.73993033333</c:v>
                </c:pt>
                <c:pt idx="6335">
                  <c:v>44090.740277555553</c:v>
                </c:pt>
                <c:pt idx="6336">
                  <c:v>44090.740624777776</c:v>
                </c:pt>
                <c:pt idx="6337">
                  <c:v>44090.740972</c:v>
                </c:pt>
                <c:pt idx="6338">
                  <c:v>44090.741319222223</c:v>
                </c:pt>
                <c:pt idx="6339">
                  <c:v>44090.741666444446</c:v>
                </c:pt>
                <c:pt idx="6340">
                  <c:v>44090.742013666662</c:v>
                </c:pt>
                <c:pt idx="6341">
                  <c:v>44090.742360888886</c:v>
                </c:pt>
                <c:pt idx="6342">
                  <c:v>44090.742708111109</c:v>
                </c:pt>
                <c:pt idx="6343">
                  <c:v>44090.743055333332</c:v>
                </c:pt>
                <c:pt idx="6344">
                  <c:v>44090.743402555556</c:v>
                </c:pt>
                <c:pt idx="6345">
                  <c:v>44090.743749777779</c:v>
                </c:pt>
                <c:pt idx="6346">
                  <c:v>44090.744096999995</c:v>
                </c:pt>
                <c:pt idx="6347">
                  <c:v>44090.744444222219</c:v>
                </c:pt>
                <c:pt idx="6348">
                  <c:v>44090.744791444442</c:v>
                </c:pt>
                <c:pt idx="6349">
                  <c:v>44090.745138666665</c:v>
                </c:pt>
                <c:pt idx="6350">
                  <c:v>44090.745485888889</c:v>
                </c:pt>
                <c:pt idx="6351">
                  <c:v>44090.745833111112</c:v>
                </c:pt>
                <c:pt idx="6352">
                  <c:v>44090.745832851855</c:v>
                </c:pt>
                <c:pt idx="6353">
                  <c:v>44090.746180074078</c:v>
                </c:pt>
                <c:pt idx="6354">
                  <c:v>44090.746527296302</c:v>
                </c:pt>
                <c:pt idx="6355">
                  <c:v>44090.746874518525</c:v>
                </c:pt>
                <c:pt idx="6356">
                  <c:v>44090.747221740741</c:v>
                </c:pt>
                <c:pt idx="6357">
                  <c:v>44090.747568962965</c:v>
                </c:pt>
                <c:pt idx="6358">
                  <c:v>44090.747916185188</c:v>
                </c:pt>
                <c:pt idx="6359">
                  <c:v>44090.748263407411</c:v>
                </c:pt>
                <c:pt idx="6360">
                  <c:v>44090.748610629635</c:v>
                </c:pt>
                <c:pt idx="6361">
                  <c:v>44090.748957851858</c:v>
                </c:pt>
                <c:pt idx="6362">
                  <c:v>44090.749305074074</c:v>
                </c:pt>
                <c:pt idx="6363">
                  <c:v>44090.749652296297</c:v>
                </c:pt>
                <c:pt idx="6364">
                  <c:v>44090.749999518521</c:v>
                </c:pt>
                <c:pt idx="6365">
                  <c:v>44090.750346740744</c:v>
                </c:pt>
                <c:pt idx="6366">
                  <c:v>44090.750693962967</c:v>
                </c:pt>
                <c:pt idx="6367">
                  <c:v>44090.751041185191</c:v>
                </c:pt>
                <c:pt idx="6368">
                  <c:v>44090.751388407414</c:v>
                </c:pt>
                <c:pt idx="6369">
                  <c:v>44090.75173562963</c:v>
                </c:pt>
                <c:pt idx="6370">
                  <c:v>44090.752082851854</c:v>
                </c:pt>
                <c:pt idx="6371">
                  <c:v>44090.752430074077</c:v>
                </c:pt>
                <c:pt idx="6372">
                  <c:v>44090.7527772963</c:v>
                </c:pt>
                <c:pt idx="6373">
                  <c:v>44090.753124518524</c:v>
                </c:pt>
                <c:pt idx="6374">
                  <c:v>44090.753471740747</c:v>
                </c:pt>
                <c:pt idx="6375">
                  <c:v>44090.753818962963</c:v>
                </c:pt>
                <c:pt idx="6376">
                  <c:v>44090.754166185186</c:v>
                </c:pt>
                <c:pt idx="6377">
                  <c:v>44090.75451340741</c:v>
                </c:pt>
                <c:pt idx="6378">
                  <c:v>44090.754860629633</c:v>
                </c:pt>
                <c:pt idx="6379">
                  <c:v>44090.755207851857</c:v>
                </c:pt>
                <c:pt idx="6380">
                  <c:v>44090.75555507408</c:v>
                </c:pt>
                <c:pt idx="6381">
                  <c:v>44090.755902296303</c:v>
                </c:pt>
                <c:pt idx="6382">
                  <c:v>44090.756249518519</c:v>
                </c:pt>
                <c:pt idx="6383">
                  <c:v>44090.756596740743</c:v>
                </c:pt>
                <c:pt idx="6384">
                  <c:v>44090.756943962966</c:v>
                </c:pt>
                <c:pt idx="6385">
                  <c:v>44090.757291185189</c:v>
                </c:pt>
                <c:pt idx="6386">
                  <c:v>44090.757638407413</c:v>
                </c:pt>
                <c:pt idx="6387">
                  <c:v>44090.757985629636</c:v>
                </c:pt>
                <c:pt idx="6388">
                  <c:v>44090.758332851852</c:v>
                </c:pt>
                <c:pt idx="6389">
                  <c:v>44090.758680074076</c:v>
                </c:pt>
                <c:pt idx="6390">
                  <c:v>44090.759027296299</c:v>
                </c:pt>
                <c:pt idx="6391">
                  <c:v>44090.759374518522</c:v>
                </c:pt>
                <c:pt idx="6392">
                  <c:v>44090.759721740746</c:v>
                </c:pt>
                <c:pt idx="6393">
                  <c:v>44090.760068962969</c:v>
                </c:pt>
                <c:pt idx="6394">
                  <c:v>44090.760416185185</c:v>
                </c:pt>
                <c:pt idx="6395">
                  <c:v>44090.760763407408</c:v>
                </c:pt>
                <c:pt idx="6396">
                  <c:v>44090.761110629632</c:v>
                </c:pt>
                <c:pt idx="6397">
                  <c:v>44090.761457851855</c:v>
                </c:pt>
                <c:pt idx="6398">
                  <c:v>44090.761805074078</c:v>
                </c:pt>
                <c:pt idx="6399">
                  <c:v>44090.762152296302</c:v>
                </c:pt>
                <c:pt idx="6400">
                  <c:v>44090.762499518525</c:v>
                </c:pt>
                <c:pt idx="6401">
                  <c:v>44090.762846740741</c:v>
                </c:pt>
                <c:pt idx="6402">
                  <c:v>44090.763193962965</c:v>
                </c:pt>
                <c:pt idx="6403">
                  <c:v>44090.763541185188</c:v>
                </c:pt>
                <c:pt idx="6404">
                  <c:v>44090.763888407411</c:v>
                </c:pt>
                <c:pt idx="6405">
                  <c:v>44090.764235629635</c:v>
                </c:pt>
                <c:pt idx="6406">
                  <c:v>44090.764582851858</c:v>
                </c:pt>
                <c:pt idx="6407">
                  <c:v>44090.764930074074</c:v>
                </c:pt>
                <c:pt idx="6408">
                  <c:v>44090.765277296297</c:v>
                </c:pt>
                <c:pt idx="6409">
                  <c:v>44090.765624518521</c:v>
                </c:pt>
                <c:pt idx="6410">
                  <c:v>44090.765971740744</c:v>
                </c:pt>
                <c:pt idx="6411">
                  <c:v>44090.766318962967</c:v>
                </c:pt>
                <c:pt idx="6412">
                  <c:v>44090.766666185191</c:v>
                </c:pt>
                <c:pt idx="6413">
                  <c:v>44090.767013407414</c:v>
                </c:pt>
                <c:pt idx="6414">
                  <c:v>44090.76736062963</c:v>
                </c:pt>
                <c:pt idx="6415">
                  <c:v>44090.767707851854</c:v>
                </c:pt>
                <c:pt idx="6416">
                  <c:v>44090.768055074077</c:v>
                </c:pt>
                <c:pt idx="6417">
                  <c:v>44090.7684022963</c:v>
                </c:pt>
                <c:pt idx="6418">
                  <c:v>44090.768749518524</c:v>
                </c:pt>
                <c:pt idx="6419">
                  <c:v>44090.769096740747</c:v>
                </c:pt>
                <c:pt idx="6420">
                  <c:v>44090.769443962963</c:v>
                </c:pt>
                <c:pt idx="6421">
                  <c:v>44090.769791185186</c:v>
                </c:pt>
                <c:pt idx="6422">
                  <c:v>44090.77013840741</c:v>
                </c:pt>
                <c:pt idx="6423">
                  <c:v>44090.770485629633</c:v>
                </c:pt>
                <c:pt idx="6424">
                  <c:v>44090.770832851857</c:v>
                </c:pt>
                <c:pt idx="6425">
                  <c:v>44090.77118007408</c:v>
                </c:pt>
                <c:pt idx="6426">
                  <c:v>44090.771527296303</c:v>
                </c:pt>
                <c:pt idx="6427">
                  <c:v>44090.771874518519</c:v>
                </c:pt>
                <c:pt idx="6428">
                  <c:v>44090.772221740743</c:v>
                </c:pt>
                <c:pt idx="6429">
                  <c:v>44090.772568962966</c:v>
                </c:pt>
                <c:pt idx="6430">
                  <c:v>44090.772916185189</c:v>
                </c:pt>
                <c:pt idx="6431">
                  <c:v>44090.773263407413</c:v>
                </c:pt>
                <c:pt idx="6432">
                  <c:v>44090.773610629636</c:v>
                </c:pt>
                <c:pt idx="6433">
                  <c:v>44090.773957851852</c:v>
                </c:pt>
                <c:pt idx="6434">
                  <c:v>44090.774305074076</c:v>
                </c:pt>
                <c:pt idx="6435">
                  <c:v>44090.774652296299</c:v>
                </c:pt>
                <c:pt idx="6436">
                  <c:v>44090.774999518522</c:v>
                </c:pt>
                <c:pt idx="6437">
                  <c:v>44090.775346740746</c:v>
                </c:pt>
                <c:pt idx="6438">
                  <c:v>44090.775693962969</c:v>
                </c:pt>
                <c:pt idx="6439">
                  <c:v>44090.776041185185</c:v>
                </c:pt>
                <c:pt idx="6440">
                  <c:v>44090.776388407408</c:v>
                </c:pt>
                <c:pt idx="6441">
                  <c:v>44090.776735629632</c:v>
                </c:pt>
                <c:pt idx="6442">
                  <c:v>44090.777082851855</c:v>
                </c:pt>
                <c:pt idx="6443">
                  <c:v>44090.777430074078</c:v>
                </c:pt>
                <c:pt idx="6444">
                  <c:v>44090.777777296302</c:v>
                </c:pt>
                <c:pt idx="6445">
                  <c:v>44090.778124518525</c:v>
                </c:pt>
                <c:pt idx="6446">
                  <c:v>44090.778471740741</c:v>
                </c:pt>
                <c:pt idx="6447">
                  <c:v>44090.778818962965</c:v>
                </c:pt>
                <c:pt idx="6448">
                  <c:v>44090.779166185188</c:v>
                </c:pt>
                <c:pt idx="6449">
                  <c:v>44090.779513407411</c:v>
                </c:pt>
                <c:pt idx="6450">
                  <c:v>44090.779860629635</c:v>
                </c:pt>
                <c:pt idx="6451">
                  <c:v>44090.780207851858</c:v>
                </c:pt>
                <c:pt idx="6452">
                  <c:v>44090.780555074074</c:v>
                </c:pt>
                <c:pt idx="6453">
                  <c:v>44090.780902296297</c:v>
                </c:pt>
                <c:pt idx="6454">
                  <c:v>44090.781249518521</c:v>
                </c:pt>
                <c:pt idx="6455">
                  <c:v>44090.781596740744</c:v>
                </c:pt>
                <c:pt idx="6456">
                  <c:v>44090.781943962967</c:v>
                </c:pt>
                <c:pt idx="6457">
                  <c:v>44090.782291185191</c:v>
                </c:pt>
                <c:pt idx="6458">
                  <c:v>44090.782638407414</c:v>
                </c:pt>
                <c:pt idx="6459">
                  <c:v>44090.78298562963</c:v>
                </c:pt>
                <c:pt idx="6460">
                  <c:v>44090.783332851854</c:v>
                </c:pt>
                <c:pt idx="6461">
                  <c:v>44090.783680074077</c:v>
                </c:pt>
                <c:pt idx="6462">
                  <c:v>44090.7840272963</c:v>
                </c:pt>
                <c:pt idx="6463">
                  <c:v>44090.784374518524</c:v>
                </c:pt>
                <c:pt idx="6464">
                  <c:v>44090.784721740747</c:v>
                </c:pt>
                <c:pt idx="6465">
                  <c:v>44090.785068962963</c:v>
                </c:pt>
                <c:pt idx="6466">
                  <c:v>44090.785416185186</c:v>
                </c:pt>
                <c:pt idx="6467">
                  <c:v>44090.78576340741</c:v>
                </c:pt>
                <c:pt idx="6468">
                  <c:v>44090.786110629633</c:v>
                </c:pt>
                <c:pt idx="6469">
                  <c:v>44090.786457851857</c:v>
                </c:pt>
                <c:pt idx="6470">
                  <c:v>44090.78680507408</c:v>
                </c:pt>
                <c:pt idx="6471">
                  <c:v>44090.787152296303</c:v>
                </c:pt>
                <c:pt idx="6472">
                  <c:v>44090.787499518519</c:v>
                </c:pt>
                <c:pt idx="6473">
                  <c:v>44090.787846740743</c:v>
                </c:pt>
                <c:pt idx="6474">
                  <c:v>44090.788193962966</c:v>
                </c:pt>
                <c:pt idx="6475">
                  <c:v>44090.788541185189</c:v>
                </c:pt>
                <c:pt idx="6476">
                  <c:v>44090.788888407413</c:v>
                </c:pt>
                <c:pt idx="6477">
                  <c:v>44090.789235629636</c:v>
                </c:pt>
                <c:pt idx="6478">
                  <c:v>44090.789582851852</c:v>
                </c:pt>
                <c:pt idx="6479">
                  <c:v>44090.789930074076</c:v>
                </c:pt>
                <c:pt idx="6480">
                  <c:v>44090.790277296299</c:v>
                </c:pt>
                <c:pt idx="6481">
                  <c:v>44090.790624518522</c:v>
                </c:pt>
                <c:pt idx="6482">
                  <c:v>44090.790971740746</c:v>
                </c:pt>
                <c:pt idx="6483">
                  <c:v>44090.791318962969</c:v>
                </c:pt>
                <c:pt idx="6484">
                  <c:v>44090.791666185185</c:v>
                </c:pt>
                <c:pt idx="6485">
                  <c:v>44090.792013407408</c:v>
                </c:pt>
                <c:pt idx="6486">
                  <c:v>44090.792360629632</c:v>
                </c:pt>
                <c:pt idx="6487">
                  <c:v>44090.792707851855</c:v>
                </c:pt>
                <c:pt idx="6488">
                  <c:v>44090.793055074078</c:v>
                </c:pt>
                <c:pt idx="6489">
                  <c:v>44090.793402296302</c:v>
                </c:pt>
                <c:pt idx="6490">
                  <c:v>44090.793749518525</c:v>
                </c:pt>
                <c:pt idx="6491">
                  <c:v>44090.794096740741</c:v>
                </c:pt>
                <c:pt idx="6492">
                  <c:v>44090.794443962965</c:v>
                </c:pt>
                <c:pt idx="6493">
                  <c:v>44090.794791185188</c:v>
                </c:pt>
                <c:pt idx="6494">
                  <c:v>44090.795138407411</c:v>
                </c:pt>
                <c:pt idx="6495">
                  <c:v>44090.795485629635</c:v>
                </c:pt>
                <c:pt idx="6496">
                  <c:v>44090.795832851858</c:v>
                </c:pt>
                <c:pt idx="6497">
                  <c:v>44090.796180074074</c:v>
                </c:pt>
                <c:pt idx="6498">
                  <c:v>44090.796527296297</c:v>
                </c:pt>
                <c:pt idx="6499">
                  <c:v>44090.796874518521</c:v>
                </c:pt>
                <c:pt idx="6500">
                  <c:v>44090.797221740744</c:v>
                </c:pt>
                <c:pt idx="6501">
                  <c:v>44090.797568962967</c:v>
                </c:pt>
                <c:pt idx="6502">
                  <c:v>44090.797916185191</c:v>
                </c:pt>
                <c:pt idx="6503">
                  <c:v>44090.798263407414</c:v>
                </c:pt>
                <c:pt idx="6504">
                  <c:v>44090.79861062963</c:v>
                </c:pt>
                <c:pt idx="6505">
                  <c:v>44090.798957851854</c:v>
                </c:pt>
                <c:pt idx="6506">
                  <c:v>44090.7992935</c:v>
                </c:pt>
                <c:pt idx="6507">
                  <c:v>44090.799640722224</c:v>
                </c:pt>
                <c:pt idx="6508">
                  <c:v>44090.799987944447</c:v>
                </c:pt>
                <c:pt idx="6509">
                  <c:v>44090.800346740747</c:v>
                </c:pt>
                <c:pt idx="6510">
                  <c:v>44090.800682388894</c:v>
                </c:pt>
                <c:pt idx="6511">
                  <c:v>44090.801029611117</c:v>
                </c:pt>
                <c:pt idx="6512">
                  <c:v>44090.80137683334</c:v>
                </c:pt>
                <c:pt idx="6513">
                  <c:v>44090.801724055556</c:v>
                </c:pt>
                <c:pt idx="6514">
                  <c:v>44090.80207127778</c:v>
                </c:pt>
                <c:pt idx="6515">
                  <c:v>44090.802418500003</c:v>
                </c:pt>
                <c:pt idx="6516">
                  <c:v>44090.802765722226</c:v>
                </c:pt>
                <c:pt idx="6517">
                  <c:v>44090.80311294445</c:v>
                </c:pt>
                <c:pt idx="6518">
                  <c:v>44090.803460166673</c:v>
                </c:pt>
                <c:pt idx="6519">
                  <c:v>44090.803807388889</c:v>
                </c:pt>
                <c:pt idx="6520">
                  <c:v>44090.804154611113</c:v>
                </c:pt>
                <c:pt idx="6521">
                  <c:v>44090.804501833336</c:v>
                </c:pt>
                <c:pt idx="6522">
                  <c:v>44090.804849055559</c:v>
                </c:pt>
                <c:pt idx="6523">
                  <c:v>44090.805196277783</c:v>
                </c:pt>
                <c:pt idx="6524">
                  <c:v>44090.805543500006</c:v>
                </c:pt>
                <c:pt idx="6525">
                  <c:v>44090.805890722222</c:v>
                </c:pt>
                <c:pt idx="6526">
                  <c:v>44090.806237944445</c:v>
                </c:pt>
                <c:pt idx="6527">
                  <c:v>44090.806585166669</c:v>
                </c:pt>
                <c:pt idx="6528">
                  <c:v>44090.806932388892</c:v>
                </c:pt>
                <c:pt idx="6529">
                  <c:v>44090.807279611116</c:v>
                </c:pt>
                <c:pt idx="6530">
                  <c:v>44090.807626833339</c:v>
                </c:pt>
                <c:pt idx="6531">
                  <c:v>44090.807974055562</c:v>
                </c:pt>
                <c:pt idx="6532">
                  <c:v>44090.808321277778</c:v>
                </c:pt>
                <c:pt idx="6533">
                  <c:v>44090.808668500002</c:v>
                </c:pt>
                <c:pt idx="6534">
                  <c:v>44090.809015722225</c:v>
                </c:pt>
                <c:pt idx="6535">
                  <c:v>44090.809362944448</c:v>
                </c:pt>
                <c:pt idx="6536">
                  <c:v>44090.809710166672</c:v>
                </c:pt>
                <c:pt idx="6537">
                  <c:v>44090.810057388895</c:v>
                </c:pt>
                <c:pt idx="6538">
                  <c:v>44090.810404611111</c:v>
                </c:pt>
                <c:pt idx="6539">
                  <c:v>44090.810751833335</c:v>
                </c:pt>
                <c:pt idx="6540">
                  <c:v>44090.811099055558</c:v>
                </c:pt>
                <c:pt idx="6541">
                  <c:v>44090.811446277781</c:v>
                </c:pt>
                <c:pt idx="6542">
                  <c:v>44090.811793500005</c:v>
                </c:pt>
                <c:pt idx="6543">
                  <c:v>44090.812140722228</c:v>
                </c:pt>
                <c:pt idx="6544">
                  <c:v>44090.812487944451</c:v>
                </c:pt>
                <c:pt idx="6545">
                  <c:v>44090.812835166667</c:v>
                </c:pt>
                <c:pt idx="6546">
                  <c:v>44090.813182388891</c:v>
                </c:pt>
                <c:pt idx="6547">
                  <c:v>44090.813529611114</c:v>
                </c:pt>
                <c:pt idx="6548">
                  <c:v>44090.813876833337</c:v>
                </c:pt>
                <c:pt idx="6549">
                  <c:v>44090.814224055561</c:v>
                </c:pt>
                <c:pt idx="6550">
                  <c:v>44090.814571277784</c:v>
                </c:pt>
                <c:pt idx="6551">
                  <c:v>44090.8149185</c:v>
                </c:pt>
                <c:pt idx="6552">
                  <c:v>44090.815265722224</c:v>
                </c:pt>
                <c:pt idx="6553">
                  <c:v>44090.815612944447</c:v>
                </c:pt>
                <c:pt idx="6554">
                  <c:v>44090.81596016667</c:v>
                </c:pt>
                <c:pt idx="6555">
                  <c:v>44090.816307388894</c:v>
                </c:pt>
                <c:pt idx="6556">
                  <c:v>44090.816654611117</c:v>
                </c:pt>
                <c:pt idx="6557">
                  <c:v>44090.81700183334</c:v>
                </c:pt>
                <c:pt idx="6558">
                  <c:v>44090.817349055556</c:v>
                </c:pt>
                <c:pt idx="6559">
                  <c:v>44090.81769627778</c:v>
                </c:pt>
                <c:pt idx="6560">
                  <c:v>44090.818043500003</c:v>
                </c:pt>
                <c:pt idx="6561">
                  <c:v>44090.818390722226</c:v>
                </c:pt>
                <c:pt idx="6562">
                  <c:v>44090.81873794445</c:v>
                </c:pt>
                <c:pt idx="6563">
                  <c:v>44090.819085166673</c:v>
                </c:pt>
                <c:pt idx="6564">
                  <c:v>44090.819432388889</c:v>
                </c:pt>
                <c:pt idx="6565">
                  <c:v>44090.819779611113</c:v>
                </c:pt>
                <c:pt idx="6566">
                  <c:v>44090.820126833336</c:v>
                </c:pt>
                <c:pt idx="6567">
                  <c:v>44090.820474055559</c:v>
                </c:pt>
                <c:pt idx="6568">
                  <c:v>44090.820821277783</c:v>
                </c:pt>
                <c:pt idx="6569">
                  <c:v>44090.821168500006</c:v>
                </c:pt>
                <c:pt idx="6570">
                  <c:v>44090.821515722222</c:v>
                </c:pt>
                <c:pt idx="6571">
                  <c:v>44090.821862944445</c:v>
                </c:pt>
                <c:pt idx="6572">
                  <c:v>44090.822210166669</c:v>
                </c:pt>
                <c:pt idx="6573">
                  <c:v>44090.822557388892</c:v>
                </c:pt>
                <c:pt idx="6574">
                  <c:v>44090.822904611116</c:v>
                </c:pt>
                <c:pt idx="6575">
                  <c:v>44090.823251833339</c:v>
                </c:pt>
                <c:pt idx="6576">
                  <c:v>44090.823599055562</c:v>
                </c:pt>
                <c:pt idx="6577">
                  <c:v>44090.823946277778</c:v>
                </c:pt>
                <c:pt idx="6578">
                  <c:v>44090.824293500002</c:v>
                </c:pt>
                <c:pt idx="6579">
                  <c:v>44090.824640722225</c:v>
                </c:pt>
                <c:pt idx="6580">
                  <c:v>44090.824987944448</c:v>
                </c:pt>
                <c:pt idx="6581">
                  <c:v>44090.825335166672</c:v>
                </c:pt>
                <c:pt idx="6582">
                  <c:v>44090.825682388895</c:v>
                </c:pt>
                <c:pt idx="6583">
                  <c:v>44090.826029611111</c:v>
                </c:pt>
                <c:pt idx="6584">
                  <c:v>44090.826376833335</c:v>
                </c:pt>
                <c:pt idx="6585">
                  <c:v>44090.826724055558</c:v>
                </c:pt>
                <c:pt idx="6586">
                  <c:v>44090.827071277781</c:v>
                </c:pt>
                <c:pt idx="6587">
                  <c:v>44090.827418500005</c:v>
                </c:pt>
                <c:pt idx="6588">
                  <c:v>44090.827765722228</c:v>
                </c:pt>
                <c:pt idx="6589">
                  <c:v>44090.828112944451</c:v>
                </c:pt>
                <c:pt idx="6590">
                  <c:v>44090.828460166667</c:v>
                </c:pt>
                <c:pt idx="6591">
                  <c:v>44090.828807388891</c:v>
                </c:pt>
                <c:pt idx="6592">
                  <c:v>44090.829154611114</c:v>
                </c:pt>
                <c:pt idx="6593">
                  <c:v>44090.829501833337</c:v>
                </c:pt>
                <c:pt idx="6594">
                  <c:v>44090.829849055561</c:v>
                </c:pt>
                <c:pt idx="6595">
                  <c:v>44090.830196277784</c:v>
                </c:pt>
                <c:pt idx="6596">
                  <c:v>44090.8305435</c:v>
                </c:pt>
                <c:pt idx="6597">
                  <c:v>44090.830890722224</c:v>
                </c:pt>
                <c:pt idx="6598">
                  <c:v>44090.831237944447</c:v>
                </c:pt>
                <c:pt idx="6599">
                  <c:v>44090.83158516667</c:v>
                </c:pt>
                <c:pt idx="6600">
                  <c:v>44090.831932388894</c:v>
                </c:pt>
                <c:pt idx="6601">
                  <c:v>44090.832279611117</c:v>
                </c:pt>
                <c:pt idx="6602">
                  <c:v>44090.83262683334</c:v>
                </c:pt>
                <c:pt idx="6603">
                  <c:v>44090.832974055556</c:v>
                </c:pt>
                <c:pt idx="6604">
                  <c:v>44090.83332127778</c:v>
                </c:pt>
                <c:pt idx="6605">
                  <c:v>44090.833668500003</c:v>
                </c:pt>
                <c:pt idx="6606">
                  <c:v>44090.834015722226</c:v>
                </c:pt>
                <c:pt idx="6607">
                  <c:v>44090.83436294445</c:v>
                </c:pt>
                <c:pt idx="6608">
                  <c:v>44090.834710166673</c:v>
                </c:pt>
                <c:pt idx="6609">
                  <c:v>44090.835057388889</c:v>
                </c:pt>
                <c:pt idx="6610">
                  <c:v>44090.835404611113</c:v>
                </c:pt>
                <c:pt idx="6611">
                  <c:v>44090.835751833336</c:v>
                </c:pt>
                <c:pt idx="6612">
                  <c:v>44090.836099055559</c:v>
                </c:pt>
                <c:pt idx="6613">
                  <c:v>44090.836446277783</c:v>
                </c:pt>
                <c:pt idx="6614">
                  <c:v>44090.836793500006</c:v>
                </c:pt>
                <c:pt idx="6615">
                  <c:v>44090.837140722222</c:v>
                </c:pt>
                <c:pt idx="6616">
                  <c:v>44090.837487944445</c:v>
                </c:pt>
                <c:pt idx="6617">
                  <c:v>44090.837835166669</c:v>
                </c:pt>
                <c:pt idx="6618">
                  <c:v>44090.838182388892</c:v>
                </c:pt>
                <c:pt idx="6619">
                  <c:v>44090.838529611116</c:v>
                </c:pt>
                <c:pt idx="6620">
                  <c:v>44090.838876833339</c:v>
                </c:pt>
                <c:pt idx="6621">
                  <c:v>44090.839224055562</c:v>
                </c:pt>
                <c:pt idx="6622">
                  <c:v>44090.839571277778</c:v>
                </c:pt>
                <c:pt idx="6623">
                  <c:v>44090.839918500002</c:v>
                </c:pt>
                <c:pt idx="6624">
                  <c:v>44090.840265722225</c:v>
                </c:pt>
                <c:pt idx="6625">
                  <c:v>44090.840612944448</c:v>
                </c:pt>
                <c:pt idx="6626">
                  <c:v>44090.840960166672</c:v>
                </c:pt>
                <c:pt idx="6627">
                  <c:v>44090.841307388895</c:v>
                </c:pt>
                <c:pt idx="6628">
                  <c:v>44090.841654611111</c:v>
                </c:pt>
                <c:pt idx="6629">
                  <c:v>44090.842001833335</c:v>
                </c:pt>
                <c:pt idx="6630">
                  <c:v>44090.842349055558</c:v>
                </c:pt>
                <c:pt idx="6631">
                  <c:v>44090.842696277781</c:v>
                </c:pt>
                <c:pt idx="6632">
                  <c:v>44090.843043500005</c:v>
                </c:pt>
                <c:pt idx="6633">
                  <c:v>44090.843390722228</c:v>
                </c:pt>
                <c:pt idx="6634">
                  <c:v>44090.843737944451</c:v>
                </c:pt>
                <c:pt idx="6635">
                  <c:v>44090.844085166667</c:v>
                </c:pt>
                <c:pt idx="6636">
                  <c:v>44090.844432388891</c:v>
                </c:pt>
                <c:pt idx="6637">
                  <c:v>44090.844779611114</c:v>
                </c:pt>
                <c:pt idx="6638">
                  <c:v>44090.845126833337</c:v>
                </c:pt>
                <c:pt idx="6639">
                  <c:v>44090.845474055561</c:v>
                </c:pt>
                <c:pt idx="6640">
                  <c:v>44090.845821277784</c:v>
                </c:pt>
                <c:pt idx="6641">
                  <c:v>44090.8461685</c:v>
                </c:pt>
                <c:pt idx="6642">
                  <c:v>44090.846515722224</c:v>
                </c:pt>
                <c:pt idx="6643">
                  <c:v>44090.846862944447</c:v>
                </c:pt>
                <c:pt idx="6644">
                  <c:v>44090.84721016667</c:v>
                </c:pt>
                <c:pt idx="6645">
                  <c:v>44090.847557388894</c:v>
                </c:pt>
                <c:pt idx="6646">
                  <c:v>44090.847904611117</c:v>
                </c:pt>
                <c:pt idx="6647">
                  <c:v>44090.84825183334</c:v>
                </c:pt>
                <c:pt idx="6648">
                  <c:v>44090.848599055556</c:v>
                </c:pt>
                <c:pt idx="6649">
                  <c:v>44090.84894627778</c:v>
                </c:pt>
                <c:pt idx="6650">
                  <c:v>44090.849293500003</c:v>
                </c:pt>
                <c:pt idx="6651">
                  <c:v>44090.849640722226</c:v>
                </c:pt>
                <c:pt idx="6652">
                  <c:v>44090.84998794445</c:v>
                </c:pt>
                <c:pt idx="6653">
                  <c:v>44090.850335166673</c:v>
                </c:pt>
                <c:pt idx="6654">
                  <c:v>44090.850682388889</c:v>
                </c:pt>
                <c:pt idx="6655">
                  <c:v>44090.851029611113</c:v>
                </c:pt>
                <c:pt idx="6656">
                  <c:v>44090.851376833336</c:v>
                </c:pt>
                <c:pt idx="6657">
                  <c:v>44090.851724055559</c:v>
                </c:pt>
                <c:pt idx="6658">
                  <c:v>44090.852071277783</c:v>
                </c:pt>
                <c:pt idx="6659">
                  <c:v>44090.852418500006</c:v>
                </c:pt>
                <c:pt idx="6660">
                  <c:v>44090.852765722222</c:v>
                </c:pt>
                <c:pt idx="6661">
                  <c:v>44090.853112944445</c:v>
                </c:pt>
                <c:pt idx="6662">
                  <c:v>44090.853460166669</c:v>
                </c:pt>
                <c:pt idx="6663">
                  <c:v>44090.853807388892</c:v>
                </c:pt>
                <c:pt idx="6664">
                  <c:v>44090.854154611116</c:v>
                </c:pt>
                <c:pt idx="6665">
                  <c:v>44090.854501833339</c:v>
                </c:pt>
                <c:pt idx="6666">
                  <c:v>44090.854849055562</c:v>
                </c:pt>
                <c:pt idx="6667">
                  <c:v>44090.855196277778</c:v>
                </c:pt>
                <c:pt idx="6668">
                  <c:v>44090.855543500002</c:v>
                </c:pt>
                <c:pt idx="6669">
                  <c:v>44090.855890722225</c:v>
                </c:pt>
                <c:pt idx="6670">
                  <c:v>44090.856237944448</c:v>
                </c:pt>
                <c:pt idx="6671">
                  <c:v>44090.856585166672</c:v>
                </c:pt>
                <c:pt idx="6672">
                  <c:v>44090.856932388895</c:v>
                </c:pt>
                <c:pt idx="6673">
                  <c:v>44090.857279611111</c:v>
                </c:pt>
                <c:pt idx="6674">
                  <c:v>44090.857626833335</c:v>
                </c:pt>
                <c:pt idx="6675">
                  <c:v>44090.857974055558</c:v>
                </c:pt>
                <c:pt idx="6676">
                  <c:v>44090.858321277781</c:v>
                </c:pt>
                <c:pt idx="6677">
                  <c:v>44090.858668500005</c:v>
                </c:pt>
                <c:pt idx="6678">
                  <c:v>44090.859015722228</c:v>
                </c:pt>
                <c:pt idx="6679">
                  <c:v>44090.859362944451</c:v>
                </c:pt>
                <c:pt idx="6680">
                  <c:v>44090.859710166667</c:v>
                </c:pt>
                <c:pt idx="6681">
                  <c:v>44090.860057388891</c:v>
                </c:pt>
                <c:pt idx="6682">
                  <c:v>44090.860404611114</c:v>
                </c:pt>
                <c:pt idx="6683">
                  <c:v>44090.860751833337</c:v>
                </c:pt>
                <c:pt idx="6684">
                  <c:v>44090.861099055561</c:v>
                </c:pt>
                <c:pt idx="6685">
                  <c:v>44090.861446277784</c:v>
                </c:pt>
                <c:pt idx="6686">
                  <c:v>44090.8617935</c:v>
                </c:pt>
                <c:pt idx="6687">
                  <c:v>44090.862140722224</c:v>
                </c:pt>
                <c:pt idx="6688">
                  <c:v>44090.862487944447</c:v>
                </c:pt>
                <c:pt idx="6689">
                  <c:v>44090.86283516667</c:v>
                </c:pt>
                <c:pt idx="6690">
                  <c:v>44090.863182388894</c:v>
                </c:pt>
                <c:pt idx="6691">
                  <c:v>44090.863529611117</c:v>
                </c:pt>
                <c:pt idx="6692">
                  <c:v>44090.86387683334</c:v>
                </c:pt>
                <c:pt idx="6693">
                  <c:v>44090.864224055556</c:v>
                </c:pt>
                <c:pt idx="6694">
                  <c:v>44090.86457127778</c:v>
                </c:pt>
                <c:pt idx="6695">
                  <c:v>44090.864918500003</c:v>
                </c:pt>
                <c:pt idx="6696">
                  <c:v>44090.865265722226</c:v>
                </c:pt>
                <c:pt idx="6697">
                  <c:v>44090.86561294445</c:v>
                </c:pt>
                <c:pt idx="6698">
                  <c:v>44090.865960166673</c:v>
                </c:pt>
                <c:pt idx="6699">
                  <c:v>44090.866307388889</c:v>
                </c:pt>
                <c:pt idx="6700">
                  <c:v>44090.866654611113</c:v>
                </c:pt>
                <c:pt idx="6701">
                  <c:v>44090.867001833336</c:v>
                </c:pt>
                <c:pt idx="6702">
                  <c:v>44090.867349055559</c:v>
                </c:pt>
                <c:pt idx="6703">
                  <c:v>44090.867696277783</c:v>
                </c:pt>
                <c:pt idx="6704">
                  <c:v>44090.868043500006</c:v>
                </c:pt>
                <c:pt idx="6705">
                  <c:v>44090.868390722222</c:v>
                </c:pt>
                <c:pt idx="6706">
                  <c:v>44090.868737944445</c:v>
                </c:pt>
                <c:pt idx="6707">
                  <c:v>44090.869085166669</c:v>
                </c:pt>
                <c:pt idx="6708">
                  <c:v>44090.869432388892</c:v>
                </c:pt>
                <c:pt idx="6709">
                  <c:v>44090.869779611116</c:v>
                </c:pt>
                <c:pt idx="6710">
                  <c:v>44090.870126833339</c:v>
                </c:pt>
                <c:pt idx="6711">
                  <c:v>44090.870474055562</c:v>
                </c:pt>
                <c:pt idx="6712">
                  <c:v>44090.870821277778</c:v>
                </c:pt>
                <c:pt idx="6713">
                  <c:v>44090.871168500002</c:v>
                </c:pt>
                <c:pt idx="6714">
                  <c:v>44090.871515722225</c:v>
                </c:pt>
                <c:pt idx="6715">
                  <c:v>44090.871862944448</c:v>
                </c:pt>
                <c:pt idx="6716">
                  <c:v>44090.872210166672</c:v>
                </c:pt>
                <c:pt idx="6717">
                  <c:v>44090.872557388895</c:v>
                </c:pt>
                <c:pt idx="6718">
                  <c:v>44090.872904611111</c:v>
                </c:pt>
                <c:pt idx="6719">
                  <c:v>44090.873251833335</c:v>
                </c:pt>
                <c:pt idx="6720">
                  <c:v>44090.873599055558</c:v>
                </c:pt>
                <c:pt idx="6721">
                  <c:v>44090.873946277781</c:v>
                </c:pt>
                <c:pt idx="6722">
                  <c:v>44090.874293500005</c:v>
                </c:pt>
                <c:pt idx="6723">
                  <c:v>44090.874640722228</c:v>
                </c:pt>
                <c:pt idx="6724">
                  <c:v>44090.874987944451</c:v>
                </c:pt>
                <c:pt idx="6725">
                  <c:v>44090.875335166667</c:v>
                </c:pt>
                <c:pt idx="6726">
                  <c:v>44090.875682388891</c:v>
                </c:pt>
                <c:pt idx="6727">
                  <c:v>44090.876029611114</c:v>
                </c:pt>
                <c:pt idx="6728">
                  <c:v>44090.876376833337</c:v>
                </c:pt>
                <c:pt idx="6729">
                  <c:v>44090.876724055561</c:v>
                </c:pt>
                <c:pt idx="6730">
                  <c:v>44090.877071277784</c:v>
                </c:pt>
                <c:pt idx="6731">
                  <c:v>44090.8774185</c:v>
                </c:pt>
                <c:pt idx="6732">
                  <c:v>44090.877765722224</c:v>
                </c:pt>
                <c:pt idx="6733">
                  <c:v>44090.878112944447</c:v>
                </c:pt>
                <c:pt idx="6734">
                  <c:v>44090.87846016667</c:v>
                </c:pt>
                <c:pt idx="6735">
                  <c:v>44090.878807388894</c:v>
                </c:pt>
                <c:pt idx="6736">
                  <c:v>44090.879154611117</c:v>
                </c:pt>
                <c:pt idx="6737">
                  <c:v>44090.87950183334</c:v>
                </c:pt>
                <c:pt idx="6738">
                  <c:v>44090.879849055556</c:v>
                </c:pt>
                <c:pt idx="6739">
                  <c:v>44090.88019627778</c:v>
                </c:pt>
                <c:pt idx="6740">
                  <c:v>44090.880543500003</c:v>
                </c:pt>
                <c:pt idx="6741">
                  <c:v>44090.880890722226</c:v>
                </c:pt>
                <c:pt idx="6742">
                  <c:v>44090.88123794445</c:v>
                </c:pt>
                <c:pt idx="6743">
                  <c:v>44090.881585166673</c:v>
                </c:pt>
                <c:pt idx="6744">
                  <c:v>44090.881932388889</c:v>
                </c:pt>
                <c:pt idx="6745">
                  <c:v>44090.882279611113</c:v>
                </c:pt>
                <c:pt idx="6746">
                  <c:v>44090.882626833336</c:v>
                </c:pt>
                <c:pt idx="6747">
                  <c:v>44090.882974055559</c:v>
                </c:pt>
                <c:pt idx="6748">
                  <c:v>44090.883321277783</c:v>
                </c:pt>
                <c:pt idx="6749">
                  <c:v>44090.883668500006</c:v>
                </c:pt>
                <c:pt idx="6750">
                  <c:v>44090.884015722222</c:v>
                </c:pt>
                <c:pt idx="6751">
                  <c:v>44090.884362944445</c:v>
                </c:pt>
                <c:pt idx="6752">
                  <c:v>44090.884710166669</c:v>
                </c:pt>
                <c:pt idx="6753">
                  <c:v>44090.885057388892</c:v>
                </c:pt>
                <c:pt idx="6754">
                  <c:v>44090.885404611116</c:v>
                </c:pt>
                <c:pt idx="6755">
                  <c:v>44090.885751833339</c:v>
                </c:pt>
                <c:pt idx="6756">
                  <c:v>44090.886099055562</c:v>
                </c:pt>
                <c:pt idx="6757">
                  <c:v>44090.886446277778</c:v>
                </c:pt>
                <c:pt idx="6758">
                  <c:v>44090.886793500002</c:v>
                </c:pt>
                <c:pt idx="6759">
                  <c:v>44090.887140722225</c:v>
                </c:pt>
                <c:pt idx="6760">
                  <c:v>44090.887487944448</c:v>
                </c:pt>
                <c:pt idx="6761">
                  <c:v>44090.887835166672</c:v>
                </c:pt>
                <c:pt idx="6762">
                  <c:v>44090.888182388895</c:v>
                </c:pt>
                <c:pt idx="6763">
                  <c:v>44090.888529611111</c:v>
                </c:pt>
                <c:pt idx="6764">
                  <c:v>44090.888876833335</c:v>
                </c:pt>
                <c:pt idx="6765">
                  <c:v>44090.889224055558</c:v>
                </c:pt>
                <c:pt idx="6766">
                  <c:v>44090.889571277781</c:v>
                </c:pt>
                <c:pt idx="6767">
                  <c:v>44090.889918500005</c:v>
                </c:pt>
                <c:pt idx="6768">
                  <c:v>44090.890254148151</c:v>
                </c:pt>
                <c:pt idx="6769">
                  <c:v>44090.890601370374</c:v>
                </c:pt>
                <c:pt idx="6770">
                  <c:v>44090.890948592598</c:v>
                </c:pt>
                <c:pt idx="6771">
                  <c:v>44090.891295814821</c:v>
                </c:pt>
                <c:pt idx="6772">
                  <c:v>44090.891643037037</c:v>
                </c:pt>
                <c:pt idx="6773">
                  <c:v>44090.891990259261</c:v>
                </c:pt>
                <c:pt idx="6774">
                  <c:v>44090.892337481484</c:v>
                </c:pt>
                <c:pt idx="6775">
                  <c:v>44090.892684703707</c:v>
                </c:pt>
                <c:pt idx="6776">
                  <c:v>44090.893031925931</c:v>
                </c:pt>
                <c:pt idx="6777">
                  <c:v>44090.893379148154</c:v>
                </c:pt>
                <c:pt idx="6778">
                  <c:v>44090.893726370377</c:v>
                </c:pt>
                <c:pt idx="6779">
                  <c:v>44090.894073592593</c:v>
                </c:pt>
                <c:pt idx="6780">
                  <c:v>44090.894420814817</c:v>
                </c:pt>
                <c:pt idx="6781">
                  <c:v>44090.89476803704</c:v>
                </c:pt>
                <c:pt idx="6782">
                  <c:v>44090.895115259264</c:v>
                </c:pt>
                <c:pt idx="6783">
                  <c:v>44090.895462481487</c:v>
                </c:pt>
                <c:pt idx="6784">
                  <c:v>44090.89580970371</c:v>
                </c:pt>
                <c:pt idx="6785">
                  <c:v>44090.896156925926</c:v>
                </c:pt>
                <c:pt idx="6786">
                  <c:v>44090.89650414815</c:v>
                </c:pt>
                <c:pt idx="6787">
                  <c:v>44090.896851370373</c:v>
                </c:pt>
                <c:pt idx="6788">
                  <c:v>44090.897198592596</c:v>
                </c:pt>
                <c:pt idx="6789">
                  <c:v>44090.89754581482</c:v>
                </c:pt>
                <c:pt idx="6790">
                  <c:v>44090.897893037043</c:v>
                </c:pt>
                <c:pt idx="6791">
                  <c:v>44090.898240259259</c:v>
                </c:pt>
                <c:pt idx="6792">
                  <c:v>44090.898587481483</c:v>
                </c:pt>
                <c:pt idx="6793">
                  <c:v>44090.898934703706</c:v>
                </c:pt>
                <c:pt idx="6794">
                  <c:v>44090.899281925929</c:v>
                </c:pt>
                <c:pt idx="6795">
                  <c:v>44090.899629148153</c:v>
                </c:pt>
                <c:pt idx="6796">
                  <c:v>44090.899976370376</c:v>
                </c:pt>
                <c:pt idx="6797">
                  <c:v>44090.900323592599</c:v>
                </c:pt>
                <c:pt idx="6798">
                  <c:v>44090.900670814815</c:v>
                </c:pt>
                <c:pt idx="6799">
                  <c:v>44090.901018037039</c:v>
                </c:pt>
                <c:pt idx="6800">
                  <c:v>44090.901365259262</c:v>
                </c:pt>
                <c:pt idx="6801">
                  <c:v>44090.901712481485</c:v>
                </c:pt>
                <c:pt idx="6802">
                  <c:v>44090.902059703709</c:v>
                </c:pt>
                <c:pt idx="6803">
                  <c:v>44090.902406925932</c:v>
                </c:pt>
                <c:pt idx="6804">
                  <c:v>44090.902754148148</c:v>
                </c:pt>
                <c:pt idx="6805">
                  <c:v>44090.903101370372</c:v>
                </c:pt>
                <c:pt idx="6806">
                  <c:v>44090.903448592595</c:v>
                </c:pt>
                <c:pt idx="6807">
                  <c:v>44090.903795814818</c:v>
                </c:pt>
                <c:pt idx="6808">
                  <c:v>44090.904143037042</c:v>
                </c:pt>
                <c:pt idx="6809">
                  <c:v>44090.904490259265</c:v>
                </c:pt>
                <c:pt idx="6810">
                  <c:v>44090.904837481488</c:v>
                </c:pt>
                <c:pt idx="6811">
                  <c:v>44090.905184703704</c:v>
                </c:pt>
                <c:pt idx="6812">
                  <c:v>44090.905531925928</c:v>
                </c:pt>
                <c:pt idx="6813">
                  <c:v>44090.905879148151</c:v>
                </c:pt>
                <c:pt idx="6814">
                  <c:v>44090.906226370374</c:v>
                </c:pt>
                <c:pt idx="6815">
                  <c:v>44090.906573592598</c:v>
                </c:pt>
                <c:pt idx="6816">
                  <c:v>44090.906920814821</c:v>
                </c:pt>
                <c:pt idx="6817">
                  <c:v>44090.907268037037</c:v>
                </c:pt>
                <c:pt idx="6818">
                  <c:v>44090.907615259261</c:v>
                </c:pt>
                <c:pt idx="6819">
                  <c:v>44090.907962481484</c:v>
                </c:pt>
                <c:pt idx="6820">
                  <c:v>44090.908309703707</c:v>
                </c:pt>
                <c:pt idx="6821">
                  <c:v>44090.908656925931</c:v>
                </c:pt>
                <c:pt idx="6822">
                  <c:v>44090.909004148154</c:v>
                </c:pt>
                <c:pt idx="6823">
                  <c:v>44090.909351370377</c:v>
                </c:pt>
                <c:pt idx="6824">
                  <c:v>44090.909698592593</c:v>
                </c:pt>
                <c:pt idx="6825">
                  <c:v>44090.910045814817</c:v>
                </c:pt>
                <c:pt idx="6826">
                  <c:v>44090.91039303704</c:v>
                </c:pt>
                <c:pt idx="6827">
                  <c:v>44090.910740259264</c:v>
                </c:pt>
                <c:pt idx="6828">
                  <c:v>44090.911087481487</c:v>
                </c:pt>
                <c:pt idx="6829">
                  <c:v>44090.91143470371</c:v>
                </c:pt>
                <c:pt idx="6830">
                  <c:v>44090.911781925926</c:v>
                </c:pt>
                <c:pt idx="6831">
                  <c:v>44090.91212914815</c:v>
                </c:pt>
                <c:pt idx="6832">
                  <c:v>44090.912476370373</c:v>
                </c:pt>
                <c:pt idx="6833">
                  <c:v>44090.912823592596</c:v>
                </c:pt>
                <c:pt idx="6834">
                  <c:v>44090.91317081482</c:v>
                </c:pt>
                <c:pt idx="6835">
                  <c:v>44090.913518037043</c:v>
                </c:pt>
                <c:pt idx="6836">
                  <c:v>44090.913865259259</c:v>
                </c:pt>
                <c:pt idx="6837">
                  <c:v>44090.914212481483</c:v>
                </c:pt>
                <c:pt idx="6838">
                  <c:v>44090.914559703706</c:v>
                </c:pt>
                <c:pt idx="6839">
                  <c:v>44090.914906925929</c:v>
                </c:pt>
                <c:pt idx="6840">
                  <c:v>44090.915254148153</c:v>
                </c:pt>
                <c:pt idx="6841">
                  <c:v>44090.915601370376</c:v>
                </c:pt>
                <c:pt idx="6842">
                  <c:v>44090.915948592599</c:v>
                </c:pt>
                <c:pt idx="6843">
                  <c:v>44090.916295814815</c:v>
                </c:pt>
                <c:pt idx="6844">
                  <c:v>44090.916643037039</c:v>
                </c:pt>
                <c:pt idx="6845">
                  <c:v>44090.916990259262</c:v>
                </c:pt>
                <c:pt idx="6846">
                  <c:v>44090.917337481485</c:v>
                </c:pt>
                <c:pt idx="6847">
                  <c:v>44090.917684703709</c:v>
                </c:pt>
                <c:pt idx="6848">
                  <c:v>44090.918031925932</c:v>
                </c:pt>
                <c:pt idx="6849">
                  <c:v>44090.918379148148</c:v>
                </c:pt>
                <c:pt idx="6850">
                  <c:v>44090.918726370372</c:v>
                </c:pt>
                <c:pt idx="6851">
                  <c:v>44090.919073592595</c:v>
                </c:pt>
                <c:pt idx="6852">
                  <c:v>44090.919420814818</c:v>
                </c:pt>
                <c:pt idx="6853">
                  <c:v>44090.919768037042</c:v>
                </c:pt>
                <c:pt idx="6854">
                  <c:v>44090.920115259265</c:v>
                </c:pt>
                <c:pt idx="6855">
                  <c:v>44090.920462481488</c:v>
                </c:pt>
                <c:pt idx="6856">
                  <c:v>44090.920809703704</c:v>
                </c:pt>
                <c:pt idx="6857">
                  <c:v>44090.921156925928</c:v>
                </c:pt>
                <c:pt idx="6858">
                  <c:v>44090.921504148151</c:v>
                </c:pt>
                <c:pt idx="6859">
                  <c:v>44090.921851370374</c:v>
                </c:pt>
                <c:pt idx="6860">
                  <c:v>44090.922198592598</c:v>
                </c:pt>
                <c:pt idx="6861">
                  <c:v>44090.922545814821</c:v>
                </c:pt>
                <c:pt idx="6862">
                  <c:v>44090.922893037037</c:v>
                </c:pt>
                <c:pt idx="6863">
                  <c:v>44090.923240259261</c:v>
                </c:pt>
                <c:pt idx="6864">
                  <c:v>44090.923587481484</c:v>
                </c:pt>
                <c:pt idx="6865">
                  <c:v>44090.923934703707</c:v>
                </c:pt>
                <c:pt idx="6866">
                  <c:v>44090.924281925931</c:v>
                </c:pt>
                <c:pt idx="6867">
                  <c:v>44090.924629148154</c:v>
                </c:pt>
                <c:pt idx="6868">
                  <c:v>44090.924976370377</c:v>
                </c:pt>
                <c:pt idx="6869">
                  <c:v>44090.925323592593</c:v>
                </c:pt>
                <c:pt idx="6870">
                  <c:v>44090.925670814817</c:v>
                </c:pt>
                <c:pt idx="6871">
                  <c:v>44090.92601803704</c:v>
                </c:pt>
                <c:pt idx="6872">
                  <c:v>44090.926365259264</c:v>
                </c:pt>
                <c:pt idx="6873">
                  <c:v>44090.926712481487</c:v>
                </c:pt>
                <c:pt idx="6874">
                  <c:v>44090.92705970371</c:v>
                </c:pt>
                <c:pt idx="6875">
                  <c:v>44090.927406925926</c:v>
                </c:pt>
                <c:pt idx="6876">
                  <c:v>44090.92775414815</c:v>
                </c:pt>
                <c:pt idx="6877">
                  <c:v>44090.928101370373</c:v>
                </c:pt>
                <c:pt idx="6878">
                  <c:v>44090.928448592596</c:v>
                </c:pt>
                <c:pt idx="6879">
                  <c:v>44090.92879581482</c:v>
                </c:pt>
                <c:pt idx="6880">
                  <c:v>44090.929143037043</c:v>
                </c:pt>
                <c:pt idx="6881">
                  <c:v>44090.929490259259</c:v>
                </c:pt>
                <c:pt idx="6882">
                  <c:v>44090.929837481483</c:v>
                </c:pt>
                <c:pt idx="6883">
                  <c:v>44090.930184703706</c:v>
                </c:pt>
                <c:pt idx="6884">
                  <c:v>44090.930531925929</c:v>
                </c:pt>
                <c:pt idx="6885">
                  <c:v>44090.930879148153</c:v>
                </c:pt>
                <c:pt idx="6886">
                  <c:v>44090.931226370376</c:v>
                </c:pt>
                <c:pt idx="6887">
                  <c:v>44090.931573592599</c:v>
                </c:pt>
                <c:pt idx="6888">
                  <c:v>44090.931920814815</c:v>
                </c:pt>
                <c:pt idx="6889">
                  <c:v>44090.932268037039</c:v>
                </c:pt>
                <c:pt idx="6890">
                  <c:v>44090.932615259262</c:v>
                </c:pt>
                <c:pt idx="6891">
                  <c:v>44090.932962481485</c:v>
                </c:pt>
                <c:pt idx="6892">
                  <c:v>44090.933309703709</c:v>
                </c:pt>
                <c:pt idx="6893">
                  <c:v>44090.933656925932</c:v>
                </c:pt>
                <c:pt idx="6894">
                  <c:v>44090.934004148148</c:v>
                </c:pt>
                <c:pt idx="6895">
                  <c:v>44090.934351370372</c:v>
                </c:pt>
                <c:pt idx="6896">
                  <c:v>44090.934698592595</c:v>
                </c:pt>
                <c:pt idx="6897">
                  <c:v>44090.935045814818</c:v>
                </c:pt>
                <c:pt idx="6898">
                  <c:v>44090.935393037042</c:v>
                </c:pt>
                <c:pt idx="6899">
                  <c:v>44090.935740259265</c:v>
                </c:pt>
                <c:pt idx="6900">
                  <c:v>44090.936087481488</c:v>
                </c:pt>
                <c:pt idx="6901">
                  <c:v>44090.936434703704</c:v>
                </c:pt>
                <c:pt idx="6902">
                  <c:v>44090.936781925928</c:v>
                </c:pt>
                <c:pt idx="6903">
                  <c:v>44090.937129148151</c:v>
                </c:pt>
                <c:pt idx="6904">
                  <c:v>44090.937476370374</c:v>
                </c:pt>
                <c:pt idx="6905">
                  <c:v>44090.937823592598</c:v>
                </c:pt>
                <c:pt idx="6906">
                  <c:v>44090.938170814821</c:v>
                </c:pt>
                <c:pt idx="6907">
                  <c:v>44090.938518037037</c:v>
                </c:pt>
                <c:pt idx="6908">
                  <c:v>44090.938865259261</c:v>
                </c:pt>
                <c:pt idx="6909">
                  <c:v>44090.939212481484</c:v>
                </c:pt>
                <c:pt idx="6910">
                  <c:v>44090.939559703707</c:v>
                </c:pt>
                <c:pt idx="6911">
                  <c:v>44090.939906925931</c:v>
                </c:pt>
                <c:pt idx="6912">
                  <c:v>44090.940254148154</c:v>
                </c:pt>
                <c:pt idx="6913">
                  <c:v>44090.940601370377</c:v>
                </c:pt>
                <c:pt idx="6914">
                  <c:v>44090.940948592593</c:v>
                </c:pt>
                <c:pt idx="6915">
                  <c:v>44090.941295814817</c:v>
                </c:pt>
                <c:pt idx="6916">
                  <c:v>44090.94164303704</c:v>
                </c:pt>
                <c:pt idx="6917">
                  <c:v>44090.941990259264</c:v>
                </c:pt>
                <c:pt idx="6918">
                  <c:v>44090.942337481487</c:v>
                </c:pt>
                <c:pt idx="6919">
                  <c:v>44090.94268470371</c:v>
                </c:pt>
                <c:pt idx="6920">
                  <c:v>44090.943031925926</c:v>
                </c:pt>
                <c:pt idx="6921">
                  <c:v>44090.94337914815</c:v>
                </c:pt>
                <c:pt idx="6922">
                  <c:v>44090.943726370373</c:v>
                </c:pt>
                <c:pt idx="6923">
                  <c:v>44090.944073592596</c:v>
                </c:pt>
                <c:pt idx="6924">
                  <c:v>44090.94442081482</c:v>
                </c:pt>
                <c:pt idx="6925">
                  <c:v>44090.944768037043</c:v>
                </c:pt>
                <c:pt idx="6926">
                  <c:v>44090.945115259259</c:v>
                </c:pt>
                <c:pt idx="6927">
                  <c:v>44090.945462481483</c:v>
                </c:pt>
                <c:pt idx="6928">
                  <c:v>44090.945809703706</c:v>
                </c:pt>
                <c:pt idx="6929">
                  <c:v>44090.946156925929</c:v>
                </c:pt>
                <c:pt idx="6930">
                  <c:v>44090.946504148153</c:v>
                </c:pt>
                <c:pt idx="6931">
                  <c:v>44090.946851370376</c:v>
                </c:pt>
                <c:pt idx="6932">
                  <c:v>44090.947198592599</c:v>
                </c:pt>
                <c:pt idx="6933">
                  <c:v>44090.947545814815</c:v>
                </c:pt>
                <c:pt idx="6934">
                  <c:v>44090.947893037039</c:v>
                </c:pt>
                <c:pt idx="6935">
                  <c:v>44090.948240259262</c:v>
                </c:pt>
                <c:pt idx="6936">
                  <c:v>44090.948587481485</c:v>
                </c:pt>
                <c:pt idx="6937">
                  <c:v>44090.948934703709</c:v>
                </c:pt>
                <c:pt idx="6938">
                  <c:v>44090.949281925932</c:v>
                </c:pt>
                <c:pt idx="6939">
                  <c:v>44090.949629148148</c:v>
                </c:pt>
                <c:pt idx="6940">
                  <c:v>44090.949976370372</c:v>
                </c:pt>
                <c:pt idx="6941">
                  <c:v>44090.950323592595</c:v>
                </c:pt>
                <c:pt idx="6942">
                  <c:v>44090.950670814818</c:v>
                </c:pt>
                <c:pt idx="6943">
                  <c:v>44090.951018037042</c:v>
                </c:pt>
                <c:pt idx="6944">
                  <c:v>44090.951365259265</c:v>
                </c:pt>
                <c:pt idx="6945">
                  <c:v>44090.951712481488</c:v>
                </c:pt>
                <c:pt idx="6946">
                  <c:v>44090.952059703704</c:v>
                </c:pt>
                <c:pt idx="6947">
                  <c:v>44090.952406925928</c:v>
                </c:pt>
                <c:pt idx="6948">
                  <c:v>44090.952754148151</c:v>
                </c:pt>
                <c:pt idx="6949">
                  <c:v>44090.953101370374</c:v>
                </c:pt>
                <c:pt idx="6950">
                  <c:v>44090.953448592598</c:v>
                </c:pt>
                <c:pt idx="6951">
                  <c:v>44090.953795814821</c:v>
                </c:pt>
                <c:pt idx="6952">
                  <c:v>44090.954143037037</c:v>
                </c:pt>
                <c:pt idx="6953">
                  <c:v>44090.954490259261</c:v>
                </c:pt>
                <c:pt idx="6954">
                  <c:v>44090.954837481484</c:v>
                </c:pt>
                <c:pt idx="6955">
                  <c:v>44090.955184703707</c:v>
                </c:pt>
                <c:pt idx="6956">
                  <c:v>44090.955531925931</c:v>
                </c:pt>
                <c:pt idx="6957">
                  <c:v>44090.955879148154</c:v>
                </c:pt>
                <c:pt idx="6958">
                  <c:v>44090.956226370377</c:v>
                </c:pt>
                <c:pt idx="6959">
                  <c:v>44090.956573592593</c:v>
                </c:pt>
                <c:pt idx="6960">
                  <c:v>44090.956920814817</c:v>
                </c:pt>
                <c:pt idx="6961">
                  <c:v>44090.95726803704</c:v>
                </c:pt>
                <c:pt idx="6962">
                  <c:v>44090.957615259264</c:v>
                </c:pt>
                <c:pt idx="6963">
                  <c:v>44090.957962481487</c:v>
                </c:pt>
                <c:pt idx="6964">
                  <c:v>44090.95830970371</c:v>
                </c:pt>
                <c:pt idx="6965">
                  <c:v>44090.958656925926</c:v>
                </c:pt>
                <c:pt idx="6966">
                  <c:v>44090.95900414815</c:v>
                </c:pt>
                <c:pt idx="6967">
                  <c:v>44090.959351370373</c:v>
                </c:pt>
                <c:pt idx="6968">
                  <c:v>44090.959698592596</c:v>
                </c:pt>
                <c:pt idx="6969">
                  <c:v>44090.96004581482</c:v>
                </c:pt>
                <c:pt idx="6970">
                  <c:v>44090.960393037043</c:v>
                </c:pt>
                <c:pt idx="6971">
                  <c:v>44090.960740259259</c:v>
                </c:pt>
                <c:pt idx="6972">
                  <c:v>44090.961087481483</c:v>
                </c:pt>
                <c:pt idx="6973">
                  <c:v>44090.961434703706</c:v>
                </c:pt>
                <c:pt idx="6974">
                  <c:v>44090.961781925929</c:v>
                </c:pt>
                <c:pt idx="6975">
                  <c:v>44090.962129148153</c:v>
                </c:pt>
                <c:pt idx="6976">
                  <c:v>44090.962476370376</c:v>
                </c:pt>
                <c:pt idx="6977">
                  <c:v>44090.962823592599</c:v>
                </c:pt>
                <c:pt idx="6978">
                  <c:v>44090.963170814815</c:v>
                </c:pt>
                <c:pt idx="6979">
                  <c:v>44090.963518037039</c:v>
                </c:pt>
                <c:pt idx="6980">
                  <c:v>44090.963865259262</c:v>
                </c:pt>
                <c:pt idx="6981">
                  <c:v>44090.964212481485</c:v>
                </c:pt>
                <c:pt idx="6982">
                  <c:v>44090.964559703709</c:v>
                </c:pt>
                <c:pt idx="6983">
                  <c:v>44090.964906925932</c:v>
                </c:pt>
                <c:pt idx="6984">
                  <c:v>44090.965254148148</c:v>
                </c:pt>
                <c:pt idx="6985">
                  <c:v>44090.965601370372</c:v>
                </c:pt>
                <c:pt idx="6986">
                  <c:v>44090.965948592595</c:v>
                </c:pt>
                <c:pt idx="6987">
                  <c:v>44090.966295814818</c:v>
                </c:pt>
                <c:pt idx="6988">
                  <c:v>44090.966643037042</c:v>
                </c:pt>
                <c:pt idx="6989">
                  <c:v>44090.966990259265</c:v>
                </c:pt>
                <c:pt idx="6990">
                  <c:v>44090.967337481488</c:v>
                </c:pt>
                <c:pt idx="6991">
                  <c:v>44090.967684703704</c:v>
                </c:pt>
                <c:pt idx="6992">
                  <c:v>44090.968031925928</c:v>
                </c:pt>
                <c:pt idx="6993">
                  <c:v>44090.968379148151</c:v>
                </c:pt>
                <c:pt idx="6994">
                  <c:v>44090.968726370374</c:v>
                </c:pt>
                <c:pt idx="6995">
                  <c:v>44090.969073592598</c:v>
                </c:pt>
                <c:pt idx="6996">
                  <c:v>44090.969420814821</c:v>
                </c:pt>
                <c:pt idx="6997">
                  <c:v>44090.969768037037</c:v>
                </c:pt>
                <c:pt idx="6998">
                  <c:v>44090.970115259261</c:v>
                </c:pt>
                <c:pt idx="6999">
                  <c:v>44090.970462481484</c:v>
                </c:pt>
                <c:pt idx="7000">
                  <c:v>44090.970809703707</c:v>
                </c:pt>
                <c:pt idx="7001">
                  <c:v>44090.971156925931</c:v>
                </c:pt>
                <c:pt idx="7002">
                  <c:v>44090.971504148154</c:v>
                </c:pt>
                <c:pt idx="7003">
                  <c:v>44090.971851370377</c:v>
                </c:pt>
                <c:pt idx="7004">
                  <c:v>44090.972198592593</c:v>
                </c:pt>
                <c:pt idx="7005">
                  <c:v>44090.972545814817</c:v>
                </c:pt>
                <c:pt idx="7006">
                  <c:v>44090.97289303704</c:v>
                </c:pt>
                <c:pt idx="7007">
                  <c:v>44090.973240259264</c:v>
                </c:pt>
                <c:pt idx="7008">
                  <c:v>44090.973587481487</c:v>
                </c:pt>
                <c:pt idx="7009">
                  <c:v>44090.97393470371</c:v>
                </c:pt>
                <c:pt idx="7010">
                  <c:v>44090.974281925926</c:v>
                </c:pt>
                <c:pt idx="7011">
                  <c:v>44090.97462914815</c:v>
                </c:pt>
                <c:pt idx="7012">
                  <c:v>44090.974976370373</c:v>
                </c:pt>
                <c:pt idx="7013">
                  <c:v>44090.975323592596</c:v>
                </c:pt>
                <c:pt idx="7014">
                  <c:v>44090.97567081482</c:v>
                </c:pt>
                <c:pt idx="7015">
                  <c:v>44090.976018037043</c:v>
                </c:pt>
                <c:pt idx="7016">
                  <c:v>44090.976365259259</c:v>
                </c:pt>
                <c:pt idx="7017">
                  <c:v>44090.976712481483</c:v>
                </c:pt>
                <c:pt idx="7018">
                  <c:v>44090.977059703706</c:v>
                </c:pt>
                <c:pt idx="7019">
                  <c:v>44090.977406925929</c:v>
                </c:pt>
                <c:pt idx="7020">
                  <c:v>44090.977754148153</c:v>
                </c:pt>
                <c:pt idx="7021">
                  <c:v>44090.978101370376</c:v>
                </c:pt>
                <c:pt idx="7022">
                  <c:v>44090.978448592599</c:v>
                </c:pt>
                <c:pt idx="7023">
                  <c:v>44090.978795814815</c:v>
                </c:pt>
                <c:pt idx="7024">
                  <c:v>44090.979143037039</c:v>
                </c:pt>
                <c:pt idx="7025">
                  <c:v>44090.979490259262</c:v>
                </c:pt>
                <c:pt idx="7026">
                  <c:v>44090.979837481485</c:v>
                </c:pt>
                <c:pt idx="7027">
                  <c:v>44090.980184703709</c:v>
                </c:pt>
                <c:pt idx="7028">
                  <c:v>44090.980531925932</c:v>
                </c:pt>
                <c:pt idx="7029">
                  <c:v>44090.980879148148</c:v>
                </c:pt>
                <c:pt idx="7030">
                  <c:v>44090.981226370372</c:v>
                </c:pt>
                <c:pt idx="7031">
                  <c:v>44090.981573592595</c:v>
                </c:pt>
                <c:pt idx="7032">
                  <c:v>44090.981920814818</c:v>
                </c:pt>
                <c:pt idx="7033">
                  <c:v>44090.982268037042</c:v>
                </c:pt>
                <c:pt idx="7034">
                  <c:v>44090.982603685188</c:v>
                </c:pt>
                <c:pt idx="7035">
                  <c:v>44090.982950907412</c:v>
                </c:pt>
                <c:pt idx="7036">
                  <c:v>44090.983298129635</c:v>
                </c:pt>
                <c:pt idx="7037">
                  <c:v>44090.983656925928</c:v>
                </c:pt>
                <c:pt idx="7038">
                  <c:v>44090.983992574074</c:v>
                </c:pt>
                <c:pt idx="7039">
                  <c:v>44090.984339796298</c:v>
                </c:pt>
                <c:pt idx="7040">
                  <c:v>44090.984687018521</c:v>
                </c:pt>
                <c:pt idx="7041">
                  <c:v>44090.985034240744</c:v>
                </c:pt>
                <c:pt idx="7042">
                  <c:v>44090.985381462968</c:v>
                </c:pt>
                <c:pt idx="7043">
                  <c:v>44090.985728685191</c:v>
                </c:pt>
                <c:pt idx="7044">
                  <c:v>44090.986075907407</c:v>
                </c:pt>
                <c:pt idx="7045">
                  <c:v>44090.986423129631</c:v>
                </c:pt>
                <c:pt idx="7046">
                  <c:v>44090.986770351854</c:v>
                </c:pt>
                <c:pt idx="7047">
                  <c:v>44090.987117574077</c:v>
                </c:pt>
                <c:pt idx="7048">
                  <c:v>44090.987464796301</c:v>
                </c:pt>
                <c:pt idx="7049">
                  <c:v>44090.987812018524</c:v>
                </c:pt>
                <c:pt idx="7050">
                  <c:v>44090.988159240747</c:v>
                </c:pt>
                <c:pt idx="7051">
                  <c:v>44090.988506462963</c:v>
                </c:pt>
                <c:pt idx="7052">
                  <c:v>44090.988853685187</c:v>
                </c:pt>
                <c:pt idx="7053">
                  <c:v>44090.98920090741</c:v>
                </c:pt>
                <c:pt idx="7054">
                  <c:v>44090.989548129633</c:v>
                </c:pt>
                <c:pt idx="7055">
                  <c:v>44090.989895351857</c:v>
                </c:pt>
                <c:pt idx="7056">
                  <c:v>44090.99024257408</c:v>
                </c:pt>
                <c:pt idx="7057">
                  <c:v>44090.990589796296</c:v>
                </c:pt>
                <c:pt idx="7058">
                  <c:v>44090.99093701852</c:v>
                </c:pt>
                <c:pt idx="7059">
                  <c:v>44090.991284240743</c:v>
                </c:pt>
                <c:pt idx="7060">
                  <c:v>44090.991631462966</c:v>
                </c:pt>
                <c:pt idx="7061">
                  <c:v>44090.99197868519</c:v>
                </c:pt>
                <c:pt idx="7062">
                  <c:v>44090.992325907413</c:v>
                </c:pt>
                <c:pt idx="7063">
                  <c:v>44090.992673129636</c:v>
                </c:pt>
                <c:pt idx="7064">
                  <c:v>44090.993020351852</c:v>
                </c:pt>
                <c:pt idx="7065">
                  <c:v>44090.993367574076</c:v>
                </c:pt>
                <c:pt idx="7066">
                  <c:v>44090.993714796299</c:v>
                </c:pt>
                <c:pt idx="7067">
                  <c:v>44090.994062018523</c:v>
                </c:pt>
                <c:pt idx="7068">
                  <c:v>44090.994409240746</c:v>
                </c:pt>
                <c:pt idx="7069">
                  <c:v>44090.994756462969</c:v>
                </c:pt>
                <c:pt idx="7070">
                  <c:v>44090.995103685185</c:v>
                </c:pt>
                <c:pt idx="7071">
                  <c:v>44090.995450907409</c:v>
                </c:pt>
                <c:pt idx="7072">
                  <c:v>44090.995798129632</c:v>
                </c:pt>
                <c:pt idx="7073">
                  <c:v>44090.996145351855</c:v>
                </c:pt>
                <c:pt idx="7074">
                  <c:v>44090.996492574079</c:v>
                </c:pt>
                <c:pt idx="7075">
                  <c:v>44090.996839796302</c:v>
                </c:pt>
                <c:pt idx="7076">
                  <c:v>44090.997187018525</c:v>
                </c:pt>
                <c:pt idx="7077">
                  <c:v>44090.997534240742</c:v>
                </c:pt>
                <c:pt idx="7078">
                  <c:v>44090.997881462965</c:v>
                </c:pt>
                <c:pt idx="7079">
                  <c:v>44090.998228685188</c:v>
                </c:pt>
                <c:pt idx="7080">
                  <c:v>44090.998575907412</c:v>
                </c:pt>
                <c:pt idx="7081">
                  <c:v>44090.998923129635</c:v>
                </c:pt>
                <c:pt idx="7082">
                  <c:v>44090.999270351858</c:v>
                </c:pt>
                <c:pt idx="7083">
                  <c:v>44090.999617574074</c:v>
                </c:pt>
                <c:pt idx="7084">
                  <c:v>44090.999964796298</c:v>
                </c:pt>
                <c:pt idx="7085">
                  <c:v>44091.000312018521</c:v>
                </c:pt>
                <c:pt idx="7086">
                  <c:v>44091.000659240744</c:v>
                </c:pt>
                <c:pt idx="7087">
                  <c:v>44091.001006462968</c:v>
                </c:pt>
                <c:pt idx="7088">
                  <c:v>44091.001353685191</c:v>
                </c:pt>
                <c:pt idx="7089">
                  <c:v>44091.001700907407</c:v>
                </c:pt>
                <c:pt idx="7090">
                  <c:v>44091.002048129631</c:v>
                </c:pt>
                <c:pt idx="7091">
                  <c:v>44091.002395351854</c:v>
                </c:pt>
                <c:pt idx="7092">
                  <c:v>44091.002742574077</c:v>
                </c:pt>
                <c:pt idx="7093">
                  <c:v>44091.003089796301</c:v>
                </c:pt>
                <c:pt idx="7094">
                  <c:v>44091.003437018524</c:v>
                </c:pt>
                <c:pt idx="7095">
                  <c:v>44091.003784240747</c:v>
                </c:pt>
                <c:pt idx="7096">
                  <c:v>44091.004131462963</c:v>
                </c:pt>
                <c:pt idx="7097">
                  <c:v>44091.004478685187</c:v>
                </c:pt>
                <c:pt idx="7098">
                  <c:v>44091.00482590741</c:v>
                </c:pt>
                <c:pt idx="7099">
                  <c:v>44091.005173129633</c:v>
                </c:pt>
                <c:pt idx="7100">
                  <c:v>44091.005520351857</c:v>
                </c:pt>
                <c:pt idx="7101">
                  <c:v>44091.00586757408</c:v>
                </c:pt>
                <c:pt idx="7102">
                  <c:v>44091.006214796296</c:v>
                </c:pt>
                <c:pt idx="7103">
                  <c:v>44091.00656201852</c:v>
                </c:pt>
                <c:pt idx="7104">
                  <c:v>44091.006909240743</c:v>
                </c:pt>
                <c:pt idx="7105">
                  <c:v>44091.007256462966</c:v>
                </c:pt>
                <c:pt idx="7106">
                  <c:v>44091.00760368519</c:v>
                </c:pt>
                <c:pt idx="7107">
                  <c:v>44091.007950907413</c:v>
                </c:pt>
                <c:pt idx="7108">
                  <c:v>44091.008298129636</c:v>
                </c:pt>
                <c:pt idx="7109">
                  <c:v>44091.008645351852</c:v>
                </c:pt>
                <c:pt idx="7110">
                  <c:v>44091.008992574076</c:v>
                </c:pt>
                <c:pt idx="7111">
                  <c:v>44091.009339796299</c:v>
                </c:pt>
                <c:pt idx="7112">
                  <c:v>44091.009687018523</c:v>
                </c:pt>
                <c:pt idx="7113">
                  <c:v>44091.010034240746</c:v>
                </c:pt>
                <c:pt idx="7114">
                  <c:v>44091.010381462969</c:v>
                </c:pt>
                <c:pt idx="7115">
                  <c:v>44091.010728685185</c:v>
                </c:pt>
                <c:pt idx="7116">
                  <c:v>44091.011075907409</c:v>
                </c:pt>
                <c:pt idx="7117">
                  <c:v>44091.011423129632</c:v>
                </c:pt>
                <c:pt idx="7118">
                  <c:v>44091.011770351855</c:v>
                </c:pt>
                <c:pt idx="7119">
                  <c:v>44091.012117574079</c:v>
                </c:pt>
                <c:pt idx="7120">
                  <c:v>44091.012464796302</c:v>
                </c:pt>
                <c:pt idx="7121">
                  <c:v>44091.012812018525</c:v>
                </c:pt>
                <c:pt idx="7122">
                  <c:v>44091.013159240742</c:v>
                </c:pt>
                <c:pt idx="7123">
                  <c:v>44091.013506462965</c:v>
                </c:pt>
                <c:pt idx="7124">
                  <c:v>44091.013853685188</c:v>
                </c:pt>
                <c:pt idx="7125">
                  <c:v>44091.014200907412</c:v>
                </c:pt>
                <c:pt idx="7126">
                  <c:v>44091.014548129635</c:v>
                </c:pt>
                <c:pt idx="7127">
                  <c:v>44091.014895351858</c:v>
                </c:pt>
                <c:pt idx="7128">
                  <c:v>44091.015242574074</c:v>
                </c:pt>
                <c:pt idx="7129">
                  <c:v>44091.015589796298</c:v>
                </c:pt>
                <c:pt idx="7130">
                  <c:v>44091.015937018521</c:v>
                </c:pt>
                <c:pt idx="7131">
                  <c:v>44091.016284240744</c:v>
                </c:pt>
                <c:pt idx="7132">
                  <c:v>44091.016631462968</c:v>
                </c:pt>
                <c:pt idx="7133">
                  <c:v>44091.016978685191</c:v>
                </c:pt>
                <c:pt idx="7134">
                  <c:v>44091.017325907407</c:v>
                </c:pt>
                <c:pt idx="7135">
                  <c:v>44091.017673129631</c:v>
                </c:pt>
                <c:pt idx="7136">
                  <c:v>44091.018020351854</c:v>
                </c:pt>
                <c:pt idx="7137">
                  <c:v>44091.018367574077</c:v>
                </c:pt>
                <c:pt idx="7138">
                  <c:v>44091.018714796301</c:v>
                </c:pt>
                <c:pt idx="7139">
                  <c:v>44091.019062018524</c:v>
                </c:pt>
                <c:pt idx="7140">
                  <c:v>44091.019409240747</c:v>
                </c:pt>
                <c:pt idx="7141">
                  <c:v>44091.019756462963</c:v>
                </c:pt>
                <c:pt idx="7142">
                  <c:v>44091.020103685187</c:v>
                </c:pt>
                <c:pt idx="7143">
                  <c:v>44091.02045090741</c:v>
                </c:pt>
                <c:pt idx="7144">
                  <c:v>44091.020798129633</c:v>
                </c:pt>
                <c:pt idx="7145">
                  <c:v>44091.021145351857</c:v>
                </c:pt>
                <c:pt idx="7146">
                  <c:v>44091.02149257408</c:v>
                </c:pt>
                <c:pt idx="7147">
                  <c:v>44091.021839796296</c:v>
                </c:pt>
                <c:pt idx="7148">
                  <c:v>44091.02218701852</c:v>
                </c:pt>
                <c:pt idx="7149">
                  <c:v>44091.022534240743</c:v>
                </c:pt>
                <c:pt idx="7150">
                  <c:v>44091.022881462966</c:v>
                </c:pt>
                <c:pt idx="7151">
                  <c:v>44091.02322868519</c:v>
                </c:pt>
                <c:pt idx="7152">
                  <c:v>44091.023575907413</c:v>
                </c:pt>
                <c:pt idx="7153">
                  <c:v>44091.023923129636</c:v>
                </c:pt>
                <c:pt idx="7154">
                  <c:v>44091.024270351852</c:v>
                </c:pt>
                <c:pt idx="7155">
                  <c:v>44091.024617574076</c:v>
                </c:pt>
                <c:pt idx="7156">
                  <c:v>44091.024964796299</c:v>
                </c:pt>
                <c:pt idx="7157">
                  <c:v>44091.025312018523</c:v>
                </c:pt>
                <c:pt idx="7158">
                  <c:v>44091.025659240746</c:v>
                </c:pt>
                <c:pt idx="7159">
                  <c:v>44091.026006462969</c:v>
                </c:pt>
                <c:pt idx="7160">
                  <c:v>44091.026353685185</c:v>
                </c:pt>
                <c:pt idx="7161">
                  <c:v>44091.026700907409</c:v>
                </c:pt>
                <c:pt idx="7162">
                  <c:v>44091.027048129632</c:v>
                </c:pt>
                <c:pt idx="7163">
                  <c:v>44091.027395351855</c:v>
                </c:pt>
                <c:pt idx="7164">
                  <c:v>44091.027742574079</c:v>
                </c:pt>
                <c:pt idx="7165">
                  <c:v>44091.028089796302</c:v>
                </c:pt>
                <c:pt idx="7166">
                  <c:v>44091.028437018525</c:v>
                </c:pt>
                <c:pt idx="7167">
                  <c:v>44091.028784240742</c:v>
                </c:pt>
                <c:pt idx="7168">
                  <c:v>44091.029131462965</c:v>
                </c:pt>
                <c:pt idx="7169">
                  <c:v>44091.029478685188</c:v>
                </c:pt>
                <c:pt idx="7170">
                  <c:v>44091.029825907412</c:v>
                </c:pt>
                <c:pt idx="7171">
                  <c:v>44091.030173129635</c:v>
                </c:pt>
                <c:pt idx="7172">
                  <c:v>44091.030520351858</c:v>
                </c:pt>
                <c:pt idx="7173">
                  <c:v>44091.030867574074</c:v>
                </c:pt>
                <c:pt idx="7174">
                  <c:v>44091.031214796298</c:v>
                </c:pt>
                <c:pt idx="7175">
                  <c:v>44091.031562018521</c:v>
                </c:pt>
                <c:pt idx="7176">
                  <c:v>44091.031909240744</c:v>
                </c:pt>
                <c:pt idx="7177">
                  <c:v>44091.032256462968</c:v>
                </c:pt>
                <c:pt idx="7178">
                  <c:v>44091.032603685191</c:v>
                </c:pt>
                <c:pt idx="7179">
                  <c:v>44091.032950907407</c:v>
                </c:pt>
                <c:pt idx="7180">
                  <c:v>44091.033298129631</c:v>
                </c:pt>
                <c:pt idx="7181">
                  <c:v>44091.033645351854</c:v>
                </c:pt>
                <c:pt idx="7182">
                  <c:v>44091.033992574077</c:v>
                </c:pt>
                <c:pt idx="7183">
                  <c:v>44091.034339796301</c:v>
                </c:pt>
                <c:pt idx="7184">
                  <c:v>44091.034687018524</c:v>
                </c:pt>
                <c:pt idx="7185">
                  <c:v>44091.035034240747</c:v>
                </c:pt>
                <c:pt idx="7186">
                  <c:v>44091.035381462963</c:v>
                </c:pt>
                <c:pt idx="7187">
                  <c:v>44091.035728685187</c:v>
                </c:pt>
                <c:pt idx="7188">
                  <c:v>44091.03607590741</c:v>
                </c:pt>
                <c:pt idx="7189">
                  <c:v>44091.036423129633</c:v>
                </c:pt>
                <c:pt idx="7190">
                  <c:v>44091.036770351857</c:v>
                </c:pt>
                <c:pt idx="7191">
                  <c:v>44091.03711757408</c:v>
                </c:pt>
                <c:pt idx="7192">
                  <c:v>44091.037464796296</c:v>
                </c:pt>
                <c:pt idx="7193">
                  <c:v>44091.03781201852</c:v>
                </c:pt>
                <c:pt idx="7194">
                  <c:v>44091.038159240743</c:v>
                </c:pt>
                <c:pt idx="7195">
                  <c:v>44091.038506462966</c:v>
                </c:pt>
                <c:pt idx="7196">
                  <c:v>44091.03885368519</c:v>
                </c:pt>
                <c:pt idx="7197">
                  <c:v>44091.039200907413</c:v>
                </c:pt>
                <c:pt idx="7198">
                  <c:v>44091.039548129636</c:v>
                </c:pt>
                <c:pt idx="7199">
                  <c:v>44091.039895351852</c:v>
                </c:pt>
                <c:pt idx="7200">
                  <c:v>44091.040242574076</c:v>
                </c:pt>
                <c:pt idx="7201">
                  <c:v>44091.040589796299</c:v>
                </c:pt>
                <c:pt idx="7202">
                  <c:v>44091.040937018523</c:v>
                </c:pt>
                <c:pt idx="7203">
                  <c:v>44091.041284240746</c:v>
                </c:pt>
                <c:pt idx="7204">
                  <c:v>44091.041631462969</c:v>
                </c:pt>
                <c:pt idx="7205">
                  <c:v>44091.041978685185</c:v>
                </c:pt>
                <c:pt idx="7206">
                  <c:v>44091.042325907409</c:v>
                </c:pt>
                <c:pt idx="7207">
                  <c:v>44091.042673129632</c:v>
                </c:pt>
                <c:pt idx="7208">
                  <c:v>44091.043020351855</c:v>
                </c:pt>
                <c:pt idx="7209">
                  <c:v>44091.043367574079</c:v>
                </c:pt>
                <c:pt idx="7210">
                  <c:v>44091.043714796302</c:v>
                </c:pt>
                <c:pt idx="7211">
                  <c:v>44091.044062018525</c:v>
                </c:pt>
                <c:pt idx="7212">
                  <c:v>44091.044409240742</c:v>
                </c:pt>
                <c:pt idx="7213">
                  <c:v>44091.044756462965</c:v>
                </c:pt>
                <c:pt idx="7214">
                  <c:v>44091.045103685188</c:v>
                </c:pt>
                <c:pt idx="7215">
                  <c:v>44091.045450907412</c:v>
                </c:pt>
                <c:pt idx="7216">
                  <c:v>44091.045798129635</c:v>
                </c:pt>
                <c:pt idx="7217">
                  <c:v>44091.046145351858</c:v>
                </c:pt>
                <c:pt idx="7218">
                  <c:v>44091.046492574074</c:v>
                </c:pt>
                <c:pt idx="7219">
                  <c:v>44091.046839796298</c:v>
                </c:pt>
                <c:pt idx="7220">
                  <c:v>44091.047187018521</c:v>
                </c:pt>
                <c:pt idx="7221">
                  <c:v>44091.047534240744</c:v>
                </c:pt>
                <c:pt idx="7222">
                  <c:v>44091.047881462968</c:v>
                </c:pt>
                <c:pt idx="7223">
                  <c:v>44091.048228685191</c:v>
                </c:pt>
                <c:pt idx="7224">
                  <c:v>44091.048575907407</c:v>
                </c:pt>
                <c:pt idx="7225">
                  <c:v>44091.048923129631</c:v>
                </c:pt>
                <c:pt idx="7226">
                  <c:v>44091.049270351854</c:v>
                </c:pt>
                <c:pt idx="7227">
                  <c:v>44091.049617574077</c:v>
                </c:pt>
                <c:pt idx="7228">
                  <c:v>44091.049964796301</c:v>
                </c:pt>
                <c:pt idx="7229">
                  <c:v>44091.050312018524</c:v>
                </c:pt>
                <c:pt idx="7230">
                  <c:v>44091.050659240747</c:v>
                </c:pt>
                <c:pt idx="7231">
                  <c:v>44091.051006462963</c:v>
                </c:pt>
                <c:pt idx="7232">
                  <c:v>44091.051353685187</c:v>
                </c:pt>
                <c:pt idx="7233">
                  <c:v>44091.05170090741</c:v>
                </c:pt>
                <c:pt idx="7234">
                  <c:v>44091.052048129633</c:v>
                </c:pt>
                <c:pt idx="7235">
                  <c:v>44091.052395351857</c:v>
                </c:pt>
                <c:pt idx="7236">
                  <c:v>44091.05274257408</c:v>
                </c:pt>
                <c:pt idx="7237">
                  <c:v>44091.053089796296</c:v>
                </c:pt>
                <c:pt idx="7238">
                  <c:v>44091.05343701852</c:v>
                </c:pt>
                <c:pt idx="7239">
                  <c:v>44091.053784240743</c:v>
                </c:pt>
                <c:pt idx="7240">
                  <c:v>44091.054131462966</c:v>
                </c:pt>
                <c:pt idx="7241">
                  <c:v>44091.05447868519</c:v>
                </c:pt>
                <c:pt idx="7242">
                  <c:v>44091.054825907413</c:v>
                </c:pt>
                <c:pt idx="7243">
                  <c:v>44091.055173129636</c:v>
                </c:pt>
                <c:pt idx="7244">
                  <c:v>44091.055520351852</c:v>
                </c:pt>
                <c:pt idx="7245">
                  <c:v>44091.055867574076</c:v>
                </c:pt>
                <c:pt idx="7246">
                  <c:v>44091.056214796299</c:v>
                </c:pt>
                <c:pt idx="7247">
                  <c:v>44091.056562018523</c:v>
                </c:pt>
                <c:pt idx="7248">
                  <c:v>44091.056909240746</c:v>
                </c:pt>
                <c:pt idx="7249">
                  <c:v>44091.057256462969</c:v>
                </c:pt>
                <c:pt idx="7250">
                  <c:v>44091.057603685185</c:v>
                </c:pt>
                <c:pt idx="7251">
                  <c:v>44091.057950907409</c:v>
                </c:pt>
                <c:pt idx="7252">
                  <c:v>44091.058298129632</c:v>
                </c:pt>
                <c:pt idx="7253">
                  <c:v>44091.058645351855</c:v>
                </c:pt>
                <c:pt idx="7254">
                  <c:v>44091.058992574079</c:v>
                </c:pt>
                <c:pt idx="7255">
                  <c:v>44091.059339796302</c:v>
                </c:pt>
                <c:pt idx="7256">
                  <c:v>44091.059687018525</c:v>
                </c:pt>
                <c:pt idx="7257">
                  <c:v>44091.060034240742</c:v>
                </c:pt>
                <c:pt idx="7258">
                  <c:v>44091.060381462965</c:v>
                </c:pt>
                <c:pt idx="7259">
                  <c:v>44091.060728685188</c:v>
                </c:pt>
                <c:pt idx="7260">
                  <c:v>44091.061075907412</c:v>
                </c:pt>
                <c:pt idx="7261">
                  <c:v>44091.061423129635</c:v>
                </c:pt>
                <c:pt idx="7262">
                  <c:v>44091.061770351858</c:v>
                </c:pt>
                <c:pt idx="7263">
                  <c:v>44091.062117574074</c:v>
                </c:pt>
                <c:pt idx="7264">
                  <c:v>44091.062464796298</c:v>
                </c:pt>
                <c:pt idx="7265">
                  <c:v>44091.062812018521</c:v>
                </c:pt>
                <c:pt idx="7266">
                  <c:v>44091.063159240744</c:v>
                </c:pt>
                <c:pt idx="7267">
                  <c:v>44091.063506462968</c:v>
                </c:pt>
                <c:pt idx="7268">
                  <c:v>44091.063853685191</c:v>
                </c:pt>
                <c:pt idx="7269">
                  <c:v>44091.064200907407</c:v>
                </c:pt>
                <c:pt idx="7270">
                  <c:v>44091.064548129631</c:v>
                </c:pt>
                <c:pt idx="7271">
                  <c:v>44091.064895351854</c:v>
                </c:pt>
                <c:pt idx="7272">
                  <c:v>44091.065242574077</c:v>
                </c:pt>
                <c:pt idx="7273">
                  <c:v>44091.065589796301</c:v>
                </c:pt>
                <c:pt idx="7274">
                  <c:v>44091.065937018524</c:v>
                </c:pt>
                <c:pt idx="7275">
                  <c:v>44091.066284240747</c:v>
                </c:pt>
                <c:pt idx="7276">
                  <c:v>44091.066631462963</c:v>
                </c:pt>
                <c:pt idx="7277">
                  <c:v>44091.066978685187</c:v>
                </c:pt>
                <c:pt idx="7278">
                  <c:v>44091.06732590741</c:v>
                </c:pt>
                <c:pt idx="7279">
                  <c:v>44091.067673129633</c:v>
                </c:pt>
                <c:pt idx="7280">
                  <c:v>44091.068020351857</c:v>
                </c:pt>
                <c:pt idx="7281">
                  <c:v>44091.06836757408</c:v>
                </c:pt>
                <c:pt idx="7282">
                  <c:v>44091.068714796296</c:v>
                </c:pt>
                <c:pt idx="7283">
                  <c:v>44091.06906201852</c:v>
                </c:pt>
                <c:pt idx="7284">
                  <c:v>44091.069409240743</c:v>
                </c:pt>
                <c:pt idx="7285">
                  <c:v>44091.069756462966</c:v>
                </c:pt>
                <c:pt idx="7286">
                  <c:v>44091.07010368519</c:v>
                </c:pt>
                <c:pt idx="7287">
                  <c:v>44091.070450907413</c:v>
                </c:pt>
                <c:pt idx="7288">
                  <c:v>44091.070798129636</c:v>
                </c:pt>
                <c:pt idx="7289">
                  <c:v>44091.071145351852</c:v>
                </c:pt>
                <c:pt idx="7290">
                  <c:v>44091.071492574076</c:v>
                </c:pt>
                <c:pt idx="7291">
                  <c:v>44091.071839796299</c:v>
                </c:pt>
                <c:pt idx="7292">
                  <c:v>44091.072187018523</c:v>
                </c:pt>
                <c:pt idx="7293">
                  <c:v>44091.072534240746</c:v>
                </c:pt>
                <c:pt idx="7294">
                  <c:v>44091.072881462969</c:v>
                </c:pt>
                <c:pt idx="7295">
                  <c:v>44091.073228685185</c:v>
                </c:pt>
                <c:pt idx="7296">
                  <c:v>44091.073575907409</c:v>
                </c:pt>
                <c:pt idx="7297">
                  <c:v>44091.073923129632</c:v>
                </c:pt>
                <c:pt idx="7298">
                  <c:v>44091.074270351855</c:v>
                </c:pt>
                <c:pt idx="7299">
                  <c:v>44091.074617574079</c:v>
                </c:pt>
                <c:pt idx="7300">
                  <c:v>44091.074964796302</c:v>
                </c:pt>
                <c:pt idx="7301">
                  <c:v>44091.075312018525</c:v>
                </c:pt>
                <c:pt idx="7302">
                  <c:v>44091.075659240742</c:v>
                </c:pt>
                <c:pt idx="7303">
                  <c:v>44091.076006462965</c:v>
                </c:pt>
                <c:pt idx="7304">
                  <c:v>44091.076353685188</c:v>
                </c:pt>
                <c:pt idx="7305">
                  <c:v>44091.076689333335</c:v>
                </c:pt>
                <c:pt idx="7306">
                  <c:v>44091.077036555558</c:v>
                </c:pt>
                <c:pt idx="7307">
                  <c:v>44091.077383777782</c:v>
                </c:pt>
                <c:pt idx="7308">
                  <c:v>44091.077731000005</c:v>
                </c:pt>
                <c:pt idx="7309">
                  <c:v>44091.078078222228</c:v>
                </c:pt>
                <c:pt idx="7310">
                  <c:v>44091.078425444444</c:v>
                </c:pt>
                <c:pt idx="7311">
                  <c:v>44091.078772666668</c:v>
                </c:pt>
                <c:pt idx="7312">
                  <c:v>44091.079119888891</c:v>
                </c:pt>
                <c:pt idx="7313">
                  <c:v>44091.079467111114</c:v>
                </c:pt>
                <c:pt idx="7314">
                  <c:v>44091.079814333338</c:v>
                </c:pt>
                <c:pt idx="7315">
                  <c:v>44091.080161555561</c:v>
                </c:pt>
                <c:pt idx="7316">
                  <c:v>44091.080508777784</c:v>
                </c:pt>
                <c:pt idx="7317">
                  <c:v>44091.080856</c:v>
                </c:pt>
                <c:pt idx="7318">
                  <c:v>44091.081203222224</c:v>
                </c:pt>
                <c:pt idx="7319">
                  <c:v>44091.081550444447</c:v>
                </c:pt>
                <c:pt idx="7320">
                  <c:v>44091.081897666671</c:v>
                </c:pt>
                <c:pt idx="7321">
                  <c:v>44091.082244888894</c:v>
                </c:pt>
                <c:pt idx="7322">
                  <c:v>44091.082592111117</c:v>
                </c:pt>
                <c:pt idx="7323">
                  <c:v>44091.082939333333</c:v>
                </c:pt>
                <c:pt idx="7324">
                  <c:v>44091.083286555557</c:v>
                </c:pt>
                <c:pt idx="7325">
                  <c:v>44091.08363377778</c:v>
                </c:pt>
                <c:pt idx="7326">
                  <c:v>44091.083981000003</c:v>
                </c:pt>
                <c:pt idx="7327">
                  <c:v>44091.084328222227</c:v>
                </c:pt>
                <c:pt idx="7328">
                  <c:v>44091.08467544445</c:v>
                </c:pt>
                <c:pt idx="7329">
                  <c:v>44091.085022666673</c:v>
                </c:pt>
                <c:pt idx="7330">
                  <c:v>44091.08536988889</c:v>
                </c:pt>
                <c:pt idx="7331">
                  <c:v>44091.085717111113</c:v>
                </c:pt>
                <c:pt idx="7332">
                  <c:v>44091.086064333336</c:v>
                </c:pt>
                <c:pt idx="7333">
                  <c:v>44091.08641155556</c:v>
                </c:pt>
                <c:pt idx="7334">
                  <c:v>44091.086758777783</c:v>
                </c:pt>
                <c:pt idx="7335">
                  <c:v>44091.087106000006</c:v>
                </c:pt>
                <c:pt idx="7336">
                  <c:v>44091.087453222222</c:v>
                </c:pt>
                <c:pt idx="7337">
                  <c:v>44091.087800444446</c:v>
                </c:pt>
                <c:pt idx="7338">
                  <c:v>44091.088147666669</c:v>
                </c:pt>
                <c:pt idx="7339">
                  <c:v>44091.088494888892</c:v>
                </c:pt>
                <c:pt idx="7340">
                  <c:v>44091.088842111116</c:v>
                </c:pt>
                <c:pt idx="7341">
                  <c:v>44091.089189333339</c:v>
                </c:pt>
                <c:pt idx="7342">
                  <c:v>44091.089536555563</c:v>
                </c:pt>
                <c:pt idx="7343">
                  <c:v>44091.089883777779</c:v>
                </c:pt>
                <c:pt idx="7344">
                  <c:v>44091.090231000002</c:v>
                </c:pt>
                <c:pt idx="7345">
                  <c:v>44091.090578222225</c:v>
                </c:pt>
                <c:pt idx="7346">
                  <c:v>44091.090925444449</c:v>
                </c:pt>
                <c:pt idx="7347">
                  <c:v>44091.091272666672</c:v>
                </c:pt>
                <c:pt idx="7348">
                  <c:v>44091.091619888895</c:v>
                </c:pt>
                <c:pt idx="7349">
                  <c:v>44091.091967111111</c:v>
                </c:pt>
                <c:pt idx="7350">
                  <c:v>44091.092314333335</c:v>
                </c:pt>
                <c:pt idx="7351">
                  <c:v>44091.092661555558</c:v>
                </c:pt>
                <c:pt idx="7352">
                  <c:v>44091.093008777782</c:v>
                </c:pt>
                <c:pt idx="7353">
                  <c:v>44091.093356000005</c:v>
                </c:pt>
                <c:pt idx="7354">
                  <c:v>44091.093703222228</c:v>
                </c:pt>
                <c:pt idx="7355">
                  <c:v>44091.094050444444</c:v>
                </c:pt>
                <c:pt idx="7356">
                  <c:v>44091.094397666668</c:v>
                </c:pt>
                <c:pt idx="7357">
                  <c:v>44091.094744888891</c:v>
                </c:pt>
                <c:pt idx="7358">
                  <c:v>44091.095092111114</c:v>
                </c:pt>
                <c:pt idx="7359">
                  <c:v>44091.095439333338</c:v>
                </c:pt>
                <c:pt idx="7360">
                  <c:v>44091.095786555561</c:v>
                </c:pt>
                <c:pt idx="7361">
                  <c:v>44091.096133777784</c:v>
                </c:pt>
                <c:pt idx="7362">
                  <c:v>44091.096481</c:v>
                </c:pt>
                <c:pt idx="7363">
                  <c:v>44091.096828222224</c:v>
                </c:pt>
                <c:pt idx="7364">
                  <c:v>44091.097175444447</c:v>
                </c:pt>
                <c:pt idx="7365">
                  <c:v>44091.097522666671</c:v>
                </c:pt>
                <c:pt idx="7366">
                  <c:v>44091.097869888894</c:v>
                </c:pt>
                <c:pt idx="7367">
                  <c:v>44091.098217111117</c:v>
                </c:pt>
                <c:pt idx="7368">
                  <c:v>44091.098564333333</c:v>
                </c:pt>
                <c:pt idx="7369">
                  <c:v>44091.098911555557</c:v>
                </c:pt>
                <c:pt idx="7370">
                  <c:v>44091.09925877778</c:v>
                </c:pt>
                <c:pt idx="7371">
                  <c:v>44091.099606000003</c:v>
                </c:pt>
                <c:pt idx="7372">
                  <c:v>44091.099953222227</c:v>
                </c:pt>
                <c:pt idx="7373">
                  <c:v>44091.10030044445</c:v>
                </c:pt>
                <c:pt idx="7374">
                  <c:v>44091.100647666673</c:v>
                </c:pt>
                <c:pt idx="7375">
                  <c:v>44091.10099488889</c:v>
                </c:pt>
                <c:pt idx="7376">
                  <c:v>44091.101342111113</c:v>
                </c:pt>
                <c:pt idx="7377">
                  <c:v>44091.101689333336</c:v>
                </c:pt>
                <c:pt idx="7378">
                  <c:v>44091.10203655556</c:v>
                </c:pt>
                <c:pt idx="7379">
                  <c:v>44091.102383777783</c:v>
                </c:pt>
                <c:pt idx="7380">
                  <c:v>44091.102731000006</c:v>
                </c:pt>
                <c:pt idx="7381">
                  <c:v>44091.103078222222</c:v>
                </c:pt>
                <c:pt idx="7382">
                  <c:v>44091.103425444446</c:v>
                </c:pt>
                <c:pt idx="7383">
                  <c:v>44091.103772666669</c:v>
                </c:pt>
                <c:pt idx="7384">
                  <c:v>44091.104119888892</c:v>
                </c:pt>
                <c:pt idx="7385">
                  <c:v>44091.104467111116</c:v>
                </c:pt>
                <c:pt idx="7386">
                  <c:v>44091.104814333339</c:v>
                </c:pt>
                <c:pt idx="7387">
                  <c:v>44091.105161555563</c:v>
                </c:pt>
                <c:pt idx="7388">
                  <c:v>44091.105508777779</c:v>
                </c:pt>
                <c:pt idx="7389">
                  <c:v>44091.105856000002</c:v>
                </c:pt>
                <c:pt idx="7390">
                  <c:v>44091.106203222225</c:v>
                </c:pt>
                <c:pt idx="7391">
                  <c:v>44091.106550444449</c:v>
                </c:pt>
                <c:pt idx="7392">
                  <c:v>44091.106897666672</c:v>
                </c:pt>
                <c:pt idx="7393">
                  <c:v>44091.107244888895</c:v>
                </c:pt>
                <c:pt idx="7394">
                  <c:v>44091.107592111111</c:v>
                </c:pt>
                <c:pt idx="7395">
                  <c:v>44091.107939333335</c:v>
                </c:pt>
                <c:pt idx="7396">
                  <c:v>44091.108286555558</c:v>
                </c:pt>
                <c:pt idx="7397">
                  <c:v>44091.108633777782</c:v>
                </c:pt>
                <c:pt idx="7398">
                  <c:v>44091.108981000005</c:v>
                </c:pt>
                <c:pt idx="7399">
                  <c:v>44091.109328222228</c:v>
                </c:pt>
                <c:pt idx="7400">
                  <c:v>44091.109675444444</c:v>
                </c:pt>
                <c:pt idx="7401">
                  <c:v>44091.110022666668</c:v>
                </c:pt>
                <c:pt idx="7402">
                  <c:v>44091.110369888891</c:v>
                </c:pt>
                <c:pt idx="7403">
                  <c:v>44091.110717111114</c:v>
                </c:pt>
                <c:pt idx="7404">
                  <c:v>44091.111064333338</c:v>
                </c:pt>
                <c:pt idx="7405">
                  <c:v>44091.111411555561</c:v>
                </c:pt>
                <c:pt idx="7406">
                  <c:v>44091.111758777784</c:v>
                </c:pt>
                <c:pt idx="7407">
                  <c:v>44091.112106</c:v>
                </c:pt>
                <c:pt idx="7408">
                  <c:v>44091.112453222224</c:v>
                </c:pt>
                <c:pt idx="7409">
                  <c:v>44091.112800444447</c:v>
                </c:pt>
                <c:pt idx="7410">
                  <c:v>44091.113147666671</c:v>
                </c:pt>
                <c:pt idx="7411">
                  <c:v>44091.113494888894</c:v>
                </c:pt>
                <c:pt idx="7412">
                  <c:v>44091.113842111117</c:v>
                </c:pt>
                <c:pt idx="7413">
                  <c:v>44091.114189333333</c:v>
                </c:pt>
                <c:pt idx="7414">
                  <c:v>44091.114536555557</c:v>
                </c:pt>
                <c:pt idx="7415">
                  <c:v>44091.11488377778</c:v>
                </c:pt>
                <c:pt idx="7416">
                  <c:v>44091.115231000003</c:v>
                </c:pt>
                <c:pt idx="7417">
                  <c:v>44091.115578222227</c:v>
                </c:pt>
                <c:pt idx="7418">
                  <c:v>44091.11592544445</c:v>
                </c:pt>
                <c:pt idx="7419">
                  <c:v>44091.116272666673</c:v>
                </c:pt>
                <c:pt idx="7420">
                  <c:v>44091.11661988889</c:v>
                </c:pt>
                <c:pt idx="7421">
                  <c:v>44091.116967111113</c:v>
                </c:pt>
                <c:pt idx="7422">
                  <c:v>44091.117314333336</c:v>
                </c:pt>
                <c:pt idx="7423">
                  <c:v>44091.11766155556</c:v>
                </c:pt>
                <c:pt idx="7424">
                  <c:v>44091.118008777783</c:v>
                </c:pt>
                <c:pt idx="7425">
                  <c:v>44091.118356000006</c:v>
                </c:pt>
                <c:pt idx="7426">
                  <c:v>44091.118703222222</c:v>
                </c:pt>
                <c:pt idx="7427">
                  <c:v>44091.119050444446</c:v>
                </c:pt>
                <c:pt idx="7428">
                  <c:v>44091.119397666669</c:v>
                </c:pt>
                <c:pt idx="7429">
                  <c:v>44091.119744888892</c:v>
                </c:pt>
                <c:pt idx="7430">
                  <c:v>44091.120092111116</c:v>
                </c:pt>
                <c:pt idx="7431">
                  <c:v>44091.120439333339</c:v>
                </c:pt>
                <c:pt idx="7432">
                  <c:v>44091.120786555563</c:v>
                </c:pt>
                <c:pt idx="7433">
                  <c:v>44091.121133777779</c:v>
                </c:pt>
                <c:pt idx="7434">
                  <c:v>44091.121481000002</c:v>
                </c:pt>
                <c:pt idx="7435">
                  <c:v>44091.121828222225</c:v>
                </c:pt>
                <c:pt idx="7436">
                  <c:v>44091.122175444449</c:v>
                </c:pt>
                <c:pt idx="7437">
                  <c:v>44091.122522666672</c:v>
                </c:pt>
                <c:pt idx="7438">
                  <c:v>44091.122869888895</c:v>
                </c:pt>
                <c:pt idx="7439">
                  <c:v>44091.123217111111</c:v>
                </c:pt>
                <c:pt idx="7440">
                  <c:v>44091.123564333335</c:v>
                </c:pt>
                <c:pt idx="7441">
                  <c:v>44091.123911555558</c:v>
                </c:pt>
                <c:pt idx="7442">
                  <c:v>44091.124258777782</c:v>
                </c:pt>
                <c:pt idx="7443">
                  <c:v>44091.124606000005</c:v>
                </c:pt>
                <c:pt idx="7444">
                  <c:v>44091.124953222228</c:v>
                </c:pt>
                <c:pt idx="7445">
                  <c:v>44091.125300444444</c:v>
                </c:pt>
                <c:pt idx="7446">
                  <c:v>44091.125647666668</c:v>
                </c:pt>
                <c:pt idx="7447">
                  <c:v>44091.125994888891</c:v>
                </c:pt>
                <c:pt idx="7448">
                  <c:v>44091.126342111114</c:v>
                </c:pt>
                <c:pt idx="7449">
                  <c:v>44091.126689333338</c:v>
                </c:pt>
                <c:pt idx="7450">
                  <c:v>44091.127036555561</c:v>
                </c:pt>
                <c:pt idx="7451">
                  <c:v>44091.127383777784</c:v>
                </c:pt>
                <c:pt idx="7452">
                  <c:v>44091.127731</c:v>
                </c:pt>
                <c:pt idx="7453">
                  <c:v>44091.128078222224</c:v>
                </c:pt>
                <c:pt idx="7454">
                  <c:v>44091.128425444447</c:v>
                </c:pt>
                <c:pt idx="7455">
                  <c:v>44091.128772666671</c:v>
                </c:pt>
                <c:pt idx="7456">
                  <c:v>44091.129119888894</c:v>
                </c:pt>
                <c:pt idx="7457">
                  <c:v>44091.129467111117</c:v>
                </c:pt>
                <c:pt idx="7458">
                  <c:v>44091.129814333333</c:v>
                </c:pt>
                <c:pt idx="7459">
                  <c:v>44091.130161555557</c:v>
                </c:pt>
                <c:pt idx="7460">
                  <c:v>44091.13050877778</c:v>
                </c:pt>
                <c:pt idx="7461">
                  <c:v>44091.130856000003</c:v>
                </c:pt>
                <c:pt idx="7462">
                  <c:v>44091.131203222227</c:v>
                </c:pt>
                <c:pt idx="7463">
                  <c:v>44091.13155044445</c:v>
                </c:pt>
                <c:pt idx="7464">
                  <c:v>44091.131897666673</c:v>
                </c:pt>
                <c:pt idx="7465">
                  <c:v>44091.13224488889</c:v>
                </c:pt>
                <c:pt idx="7466">
                  <c:v>44091.132592111113</c:v>
                </c:pt>
                <c:pt idx="7467">
                  <c:v>44091.132939333336</c:v>
                </c:pt>
                <c:pt idx="7468">
                  <c:v>44091.13328655556</c:v>
                </c:pt>
                <c:pt idx="7469">
                  <c:v>44091.133633777783</c:v>
                </c:pt>
                <c:pt idx="7470">
                  <c:v>44091.133981000006</c:v>
                </c:pt>
                <c:pt idx="7471">
                  <c:v>44091.134328222222</c:v>
                </c:pt>
                <c:pt idx="7472">
                  <c:v>44091.134675444446</c:v>
                </c:pt>
                <c:pt idx="7473">
                  <c:v>44091.135022666669</c:v>
                </c:pt>
                <c:pt idx="7474">
                  <c:v>44091.135369888892</c:v>
                </c:pt>
                <c:pt idx="7475">
                  <c:v>44091.135717111116</c:v>
                </c:pt>
                <c:pt idx="7476">
                  <c:v>44091.136064333339</c:v>
                </c:pt>
                <c:pt idx="7477">
                  <c:v>44091.136411555563</c:v>
                </c:pt>
                <c:pt idx="7478">
                  <c:v>44091.136758777779</c:v>
                </c:pt>
                <c:pt idx="7479">
                  <c:v>44091.137106000002</c:v>
                </c:pt>
                <c:pt idx="7480">
                  <c:v>44091.137453222225</c:v>
                </c:pt>
                <c:pt idx="7481">
                  <c:v>44091.137800444449</c:v>
                </c:pt>
                <c:pt idx="7482">
                  <c:v>44091.138147666672</c:v>
                </c:pt>
                <c:pt idx="7483">
                  <c:v>44091.138494888895</c:v>
                </c:pt>
                <c:pt idx="7484">
                  <c:v>44091.138842111111</c:v>
                </c:pt>
                <c:pt idx="7485">
                  <c:v>44091.139189333335</c:v>
                </c:pt>
                <c:pt idx="7486">
                  <c:v>44091.139536555558</c:v>
                </c:pt>
                <c:pt idx="7487">
                  <c:v>44091.139883777782</c:v>
                </c:pt>
                <c:pt idx="7488">
                  <c:v>44091.140231000005</c:v>
                </c:pt>
                <c:pt idx="7489">
                  <c:v>44091.140578222228</c:v>
                </c:pt>
                <c:pt idx="7490">
                  <c:v>44091.140925444444</c:v>
                </c:pt>
                <c:pt idx="7491">
                  <c:v>44091.141272666668</c:v>
                </c:pt>
                <c:pt idx="7492">
                  <c:v>44091.141619888891</c:v>
                </c:pt>
                <c:pt idx="7493">
                  <c:v>44091.141967111114</c:v>
                </c:pt>
                <c:pt idx="7494">
                  <c:v>44091.142314333338</c:v>
                </c:pt>
                <c:pt idx="7495">
                  <c:v>44091.142661555561</c:v>
                </c:pt>
                <c:pt idx="7496">
                  <c:v>44091.143008777784</c:v>
                </c:pt>
                <c:pt idx="7497">
                  <c:v>44091.143356</c:v>
                </c:pt>
                <c:pt idx="7498">
                  <c:v>44091.143703222224</c:v>
                </c:pt>
                <c:pt idx="7499">
                  <c:v>44091.144050444447</c:v>
                </c:pt>
                <c:pt idx="7500">
                  <c:v>44091.144397666671</c:v>
                </c:pt>
                <c:pt idx="7501">
                  <c:v>44091.144744888894</c:v>
                </c:pt>
                <c:pt idx="7502">
                  <c:v>44091.145092111117</c:v>
                </c:pt>
                <c:pt idx="7503">
                  <c:v>44091.145439333333</c:v>
                </c:pt>
                <c:pt idx="7504">
                  <c:v>44091.145786555557</c:v>
                </c:pt>
                <c:pt idx="7505">
                  <c:v>44091.14613377778</c:v>
                </c:pt>
                <c:pt idx="7506">
                  <c:v>44091.146481000003</c:v>
                </c:pt>
                <c:pt idx="7507">
                  <c:v>44091.146828222227</c:v>
                </c:pt>
                <c:pt idx="7508">
                  <c:v>44091.14717544445</c:v>
                </c:pt>
                <c:pt idx="7509">
                  <c:v>44091.147522666673</c:v>
                </c:pt>
                <c:pt idx="7510">
                  <c:v>44091.14786988889</c:v>
                </c:pt>
                <c:pt idx="7511">
                  <c:v>44091.148217111113</c:v>
                </c:pt>
                <c:pt idx="7512">
                  <c:v>44091.148564333336</c:v>
                </c:pt>
                <c:pt idx="7513">
                  <c:v>44091.14891155556</c:v>
                </c:pt>
                <c:pt idx="7514">
                  <c:v>44091.149258777783</c:v>
                </c:pt>
                <c:pt idx="7515">
                  <c:v>44091.149606000006</c:v>
                </c:pt>
                <c:pt idx="7516">
                  <c:v>44091.149953222222</c:v>
                </c:pt>
                <c:pt idx="7517">
                  <c:v>44091.150300444446</c:v>
                </c:pt>
                <c:pt idx="7518">
                  <c:v>44091.150647666669</c:v>
                </c:pt>
                <c:pt idx="7519">
                  <c:v>44091.150994888892</c:v>
                </c:pt>
                <c:pt idx="7520">
                  <c:v>44091.151342111116</c:v>
                </c:pt>
                <c:pt idx="7521">
                  <c:v>44091.151689333339</c:v>
                </c:pt>
                <c:pt idx="7522">
                  <c:v>44091.152036555563</c:v>
                </c:pt>
                <c:pt idx="7523">
                  <c:v>44091.152383777779</c:v>
                </c:pt>
                <c:pt idx="7524">
                  <c:v>44091.152731000002</c:v>
                </c:pt>
                <c:pt idx="7525">
                  <c:v>44091.153078222225</c:v>
                </c:pt>
                <c:pt idx="7526">
                  <c:v>44091.153425444449</c:v>
                </c:pt>
                <c:pt idx="7527">
                  <c:v>44091.153772666672</c:v>
                </c:pt>
                <c:pt idx="7528">
                  <c:v>44091.154119888895</c:v>
                </c:pt>
                <c:pt idx="7529">
                  <c:v>44091.154467111111</c:v>
                </c:pt>
                <c:pt idx="7530">
                  <c:v>44091.154814333335</c:v>
                </c:pt>
                <c:pt idx="7531">
                  <c:v>44091.155161555558</c:v>
                </c:pt>
                <c:pt idx="7532">
                  <c:v>44091.155508777782</c:v>
                </c:pt>
                <c:pt idx="7533">
                  <c:v>44091.155856000005</c:v>
                </c:pt>
                <c:pt idx="7534">
                  <c:v>44091.156203222228</c:v>
                </c:pt>
                <c:pt idx="7535">
                  <c:v>44091.156550444444</c:v>
                </c:pt>
                <c:pt idx="7536">
                  <c:v>44091.156897666668</c:v>
                </c:pt>
                <c:pt idx="7537">
                  <c:v>44091.157244888891</c:v>
                </c:pt>
                <c:pt idx="7538">
                  <c:v>44091.157592111114</c:v>
                </c:pt>
                <c:pt idx="7539">
                  <c:v>44091.157939333338</c:v>
                </c:pt>
                <c:pt idx="7540">
                  <c:v>44091.158286555561</c:v>
                </c:pt>
                <c:pt idx="7541">
                  <c:v>44091.158633777784</c:v>
                </c:pt>
                <c:pt idx="7542">
                  <c:v>44091.158981</c:v>
                </c:pt>
                <c:pt idx="7543">
                  <c:v>44091.159328222224</c:v>
                </c:pt>
                <c:pt idx="7544">
                  <c:v>44091.159675444447</c:v>
                </c:pt>
                <c:pt idx="7545">
                  <c:v>44091.160022666671</c:v>
                </c:pt>
                <c:pt idx="7546">
                  <c:v>44091.160369888894</c:v>
                </c:pt>
                <c:pt idx="7547">
                  <c:v>44091.160717111117</c:v>
                </c:pt>
                <c:pt idx="7548">
                  <c:v>44091.161064333333</c:v>
                </c:pt>
                <c:pt idx="7549">
                  <c:v>44091.161411555557</c:v>
                </c:pt>
                <c:pt idx="7550">
                  <c:v>44091.16175877778</c:v>
                </c:pt>
                <c:pt idx="7551">
                  <c:v>44091.162106000003</c:v>
                </c:pt>
                <c:pt idx="7552">
                  <c:v>44091.162453222227</c:v>
                </c:pt>
                <c:pt idx="7553">
                  <c:v>44091.16280044445</c:v>
                </c:pt>
                <c:pt idx="7554">
                  <c:v>44091.163147666673</c:v>
                </c:pt>
                <c:pt idx="7555">
                  <c:v>44091.16349488889</c:v>
                </c:pt>
                <c:pt idx="7556">
                  <c:v>44091.163842111113</c:v>
                </c:pt>
                <c:pt idx="7557">
                  <c:v>44091.164189333336</c:v>
                </c:pt>
                <c:pt idx="7558">
                  <c:v>44091.16453655556</c:v>
                </c:pt>
                <c:pt idx="7559">
                  <c:v>44091.164883777783</c:v>
                </c:pt>
                <c:pt idx="7560">
                  <c:v>44091.165231000006</c:v>
                </c:pt>
                <c:pt idx="7561">
                  <c:v>44091.165578222222</c:v>
                </c:pt>
                <c:pt idx="7562">
                  <c:v>44091.165925444446</c:v>
                </c:pt>
                <c:pt idx="7563">
                  <c:v>44091.166272666669</c:v>
                </c:pt>
                <c:pt idx="7564">
                  <c:v>44091.166619888892</c:v>
                </c:pt>
                <c:pt idx="7565">
                  <c:v>44091.166967111116</c:v>
                </c:pt>
                <c:pt idx="7566">
                  <c:v>44091.167314333339</c:v>
                </c:pt>
                <c:pt idx="7567">
                  <c:v>44091.167661555563</c:v>
                </c:pt>
                <c:pt idx="7568">
                  <c:v>44091.168008777779</c:v>
                </c:pt>
                <c:pt idx="7569">
                  <c:v>44091.168356000002</c:v>
                </c:pt>
                <c:pt idx="7570">
                  <c:v>44091.168703222225</c:v>
                </c:pt>
                <c:pt idx="7571">
                  <c:v>44091.169050444449</c:v>
                </c:pt>
                <c:pt idx="7572">
                  <c:v>44091.169397666672</c:v>
                </c:pt>
                <c:pt idx="7573">
                  <c:v>44091.169744888895</c:v>
                </c:pt>
                <c:pt idx="7574">
                  <c:v>44091.170092111111</c:v>
                </c:pt>
                <c:pt idx="7575">
                  <c:v>44091.170427759265</c:v>
                </c:pt>
                <c:pt idx="7576">
                  <c:v>44091.170774981481</c:v>
                </c:pt>
                <c:pt idx="7577">
                  <c:v>44091.171133777782</c:v>
                </c:pt>
                <c:pt idx="7578">
                  <c:v>44091.171481000005</c:v>
                </c:pt>
                <c:pt idx="7579">
                  <c:v>44091.171816648151</c:v>
                </c:pt>
                <c:pt idx="7580">
                  <c:v>44091.172163870375</c:v>
                </c:pt>
                <c:pt idx="7581">
                  <c:v>44091.172511092598</c:v>
                </c:pt>
                <c:pt idx="7582">
                  <c:v>44091.172858314821</c:v>
                </c:pt>
                <c:pt idx="7583">
                  <c:v>44091.173205537038</c:v>
                </c:pt>
                <c:pt idx="7584">
                  <c:v>44091.173552759261</c:v>
                </c:pt>
                <c:pt idx="7585">
                  <c:v>44091.173899981484</c:v>
                </c:pt>
                <c:pt idx="7586">
                  <c:v>44091.174247203708</c:v>
                </c:pt>
                <c:pt idx="7587">
                  <c:v>44091.174594425931</c:v>
                </c:pt>
                <c:pt idx="7588">
                  <c:v>44091.174941648154</c:v>
                </c:pt>
                <c:pt idx="7589">
                  <c:v>44091.17528887037</c:v>
                </c:pt>
                <c:pt idx="7590">
                  <c:v>44091.175636092594</c:v>
                </c:pt>
                <c:pt idx="7591">
                  <c:v>44091.175983314817</c:v>
                </c:pt>
                <c:pt idx="7592">
                  <c:v>44091.17633053704</c:v>
                </c:pt>
                <c:pt idx="7593">
                  <c:v>44091.176677759264</c:v>
                </c:pt>
                <c:pt idx="7594">
                  <c:v>44091.177024981487</c:v>
                </c:pt>
                <c:pt idx="7595">
                  <c:v>44091.177372203711</c:v>
                </c:pt>
                <c:pt idx="7596">
                  <c:v>44091.177719425927</c:v>
                </c:pt>
                <c:pt idx="7597">
                  <c:v>44091.17806664815</c:v>
                </c:pt>
                <c:pt idx="7598">
                  <c:v>44091.178413870373</c:v>
                </c:pt>
                <c:pt idx="7599">
                  <c:v>44091.178761092597</c:v>
                </c:pt>
                <c:pt idx="7600">
                  <c:v>44091.17910831482</c:v>
                </c:pt>
                <c:pt idx="7601">
                  <c:v>44091.179455537043</c:v>
                </c:pt>
                <c:pt idx="7602">
                  <c:v>44091.179802759259</c:v>
                </c:pt>
                <c:pt idx="7603">
                  <c:v>44091.180149981483</c:v>
                </c:pt>
                <c:pt idx="7604">
                  <c:v>44091.180497203706</c:v>
                </c:pt>
                <c:pt idx="7605">
                  <c:v>44091.18084442593</c:v>
                </c:pt>
                <c:pt idx="7606">
                  <c:v>44091.181191648153</c:v>
                </c:pt>
                <c:pt idx="7607">
                  <c:v>44091.181538870376</c:v>
                </c:pt>
                <c:pt idx="7608">
                  <c:v>44091.1818860926</c:v>
                </c:pt>
                <c:pt idx="7609">
                  <c:v>44091.182233314816</c:v>
                </c:pt>
                <c:pt idx="7610">
                  <c:v>44091.182580537039</c:v>
                </c:pt>
                <c:pt idx="7611">
                  <c:v>44091.182927759262</c:v>
                </c:pt>
                <c:pt idx="7612">
                  <c:v>44091.183274981486</c:v>
                </c:pt>
                <c:pt idx="7613">
                  <c:v>44091.183622203709</c:v>
                </c:pt>
                <c:pt idx="7614">
                  <c:v>44091.183969425932</c:v>
                </c:pt>
                <c:pt idx="7615">
                  <c:v>44091.184316648149</c:v>
                </c:pt>
                <c:pt idx="7616">
                  <c:v>44091.184663870372</c:v>
                </c:pt>
                <c:pt idx="7617">
                  <c:v>44091.185011092595</c:v>
                </c:pt>
                <c:pt idx="7618">
                  <c:v>44091.185358314819</c:v>
                </c:pt>
                <c:pt idx="7619">
                  <c:v>44091.185705537042</c:v>
                </c:pt>
                <c:pt idx="7620">
                  <c:v>44091.186052759265</c:v>
                </c:pt>
                <c:pt idx="7621">
                  <c:v>44091.186399981481</c:v>
                </c:pt>
                <c:pt idx="7622">
                  <c:v>44091.186747203705</c:v>
                </c:pt>
                <c:pt idx="7623">
                  <c:v>44091.187094425928</c:v>
                </c:pt>
                <c:pt idx="7624">
                  <c:v>44091.187441648151</c:v>
                </c:pt>
                <c:pt idx="7625">
                  <c:v>44091.187788870375</c:v>
                </c:pt>
                <c:pt idx="7626">
                  <c:v>44091.188136092598</c:v>
                </c:pt>
                <c:pt idx="7627">
                  <c:v>44091.188483314821</c:v>
                </c:pt>
                <c:pt idx="7628">
                  <c:v>44091.188830537038</c:v>
                </c:pt>
                <c:pt idx="7629">
                  <c:v>44091.189177759261</c:v>
                </c:pt>
                <c:pt idx="7630">
                  <c:v>44091.189524981484</c:v>
                </c:pt>
                <c:pt idx="7631">
                  <c:v>44091.189872203708</c:v>
                </c:pt>
                <c:pt idx="7632">
                  <c:v>44091.190219425931</c:v>
                </c:pt>
                <c:pt idx="7633">
                  <c:v>44091.190566648154</c:v>
                </c:pt>
                <c:pt idx="7634">
                  <c:v>44091.19091387037</c:v>
                </c:pt>
                <c:pt idx="7635">
                  <c:v>44091.191261092594</c:v>
                </c:pt>
                <c:pt idx="7636">
                  <c:v>44091.191608314817</c:v>
                </c:pt>
                <c:pt idx="7637">
                  <c:v>44091.19195553704</c:v>
                </c:pt>
                <c:pt idx="7638">
                  <c:v>44091.192302759264</c:v>
                </c:pt>
                <c:pt idx="7639">
                  <c:v>44091.192649981487</c:v>
                </c:pt>
                <c:pt idx="7640">
                  <c:v>44091.192997203711</c:v>
                </c:pt>
                <c:pt idx="7641">
                  <c:v>44091.193344425927</c:v>
                </c:pt>
                <c:pt idx="7642">
                  <c:v>44091.19369164815</c:v>
                </c:pt>
                <c:pt idx="7643">
                  <c:v>44091.194038870373</c:v>
                </c:pt>
                <c:pt idx="7644">
                  <c:v>44091.194386092597</c:v>
                </c:pt>
                <c:pt idx="7645">
                  <c:v>44091.19473331482</c:v>
                </c:pt>
                <c:pt idx="7646">
                  <c:v>44091.195080537043</c:v>
                </c:pt>
                <c:pt idx="7647">
                  <c:v>44091.195427759259</c:v>
                </c:pt>
                <c:pt idx="7648">
                  <c:v>44091.195774981483</c:v>
                </c:pt>
                <c:pt idx="7649">
                  <c:v>44091.196122203706</c:v>
                </c:pt>
                <c:pt idx="7650">
                  <c:v>44091.19646942593</c:v>
                </c:pt>
                <c:pt idx="7651">
                  <c:v>44091.196816648153</c:v>
                </c:pt>
                <c:pt idx="7652">
                  <c:v>44091.197163870376</c:v>
                </c:pt>
                <c:pt idx="7653">
                  <c:v>44091.1975110926</c:v>
                </c:pt>
                <c:pt idx="7654">
                  <c:v>44091.197858314816</c:v>
                </c:pt>
                <c:pt idx="7655">
                  <c:v>44091.198205537039</c:v>
                </c:pt>
                <c:pt idx="7656">
                  <c:v>44091.198552759262</c:v>
                </c:pt>
                <c:pt idx="7657">
                  <c:v>44091.198899981486</c:v>
                </c:pt>
                <c:pt idx="7658">
                  <c:v>44091.199247203709</c:v>
                </c:pt>
                <c:pt idx="7659">
                  <c:v>44091.199594425932</c:v>
                </c:pt>
                <c:pt idx="7660">
                  <c:v>44091.199941648149</c:v>
                </c:pt>
                <c:pt idx="7661">
                  <c:v>44091.200288870372</c:v>
                </c:pt>
                <c:pt idx="7662">
                  <c:v>44091.200636092595</c:v>
                </c:pt>
                <c:pt idx="7663">
                  <c:v>44091.200983314819</c:v>
                </c:pt>
                <c:pt idx="7664">
                  <c:v>44091.201330537042</c:v>
                </c:pt>
                <c:pt idx="7665">
                  <c:v>44091.201677759265</c:v>
                </c:pt>
                <c:pt idx="7666">
                  <c:v>44091.202024981481</c:v>
                </c:pt>
                <c:pt idx="7667">
                  <c:v>44091.202372203705</c:v>
                </c:pt>
                <c:pt idx="7668">
                  <c:v>44091.202719425928</c:v>
                </c:pt>
                <c:pt idx="7669">
                  <c:v>44091.203066648151</c:v>
                </c:pt>
                <c:pt idx="7670">
                  <c:v>44091.203413870375</c:v>
                </c:pt>
                <c:pt idx="7671">
                  <c:v>44091.203761092598</c:v>
                </c:pt>
                <c:pt idx="7672">
                  <c:v>44091.204108314821</c:v>
                </c:pt>
                <c:pt idx="7673">
                  <c:v>44091.204455537038</c:v>
                </c:pt>
                <c:pt idx="7674">
                  <c:v>44091.204802759261</c:v>
                </c:pt>
                <c:pt idx="7675">
                  <c:v>44091.205149981484</c:v>
                </c:pt>
                <c:pt idx="7676">
                  <c:v>44091.205497203708</c:v>
                </c:pt>
                <c:pt idx="7677">
                  <c:v>44091.205844425931</c:v>
                </c:pt>
                <c:pt idx="7678">
                  <c:v>44091.206191648154</c:v>
                </c:pt>
                <c:pt idx="7679">
                  <c:v>44091.20653887037</c:v>
                </c:pt>
                <c:pt idx="7680">
                  <c:v>44091.206886092594</c:v>
                </c:pt>
                <c:pt idx="7681">
                  <c:v>44091.207233314817</c:v>
                </c:pt>
                <c:pt idx="7682">
                  <c:v>44091.20758053704</c:v>
                </c:pt>
                <c:pt idx="7683">
                  <c:v>44091.207927759264</c:v>
                </c:pt>
                <c:pt idx="7684">
                  <c:v>44091.208274981487</c:v>
                </c:pt>
                <c:pt idx="7685">
                  <c:v>44091.208622203711</c:v>
                </c:pt>
                <c:pt idx="7686">
                  <c:v>44091.208969425927</c:v>
                </c:pt>
                <c:pt idx="7687">
                  <c:v>44091.20931664815</c:v>
                </c:pt>
                <c:pt idx="7688">
                  <c:v>44091.209663870373</c:v>
                </c:pt>
                <c:pt idx="7689">
                  <c:v>44091.210011092597</c:v>
                </c:pt>
                <c:pt idx="7690">
                  <c:v>44091.21035831482</c:v>
                </c:pt>
                <c:pt idx="7691">
                  <c:v>44091.210705537043</c:v>
                </c:pt>
                <c:pt idx="7692">
                  <c:v>44091.211052759259</c:v>
                </c:pt>
                <c:pt idx="7693">
                  <c:v>44091.211399981483</c:v>
                </c:pt>
                <c:pt idx="7694">
                  <c:v>44091.211747203706</c:v>
                </c:pt>
                <c:pt idx="7695">
                  <c:v>44091.21209442593</c:v>
                </c:pt>
                <c:pt idx="7696">
                  <c:v>44091.21209485185</c:v>
                </c:pt>
                <c:pt idx="7697">
                  <c:v>44091.212442074073</c:v>
                </c:pt>
                <c:pt idx="7698">
                  <c:v>44091.212789296296</c:v>
                </c:pt>
                <c:pt idx="7699">
                  <c:v>44091.21313651852</c:v>
                </c:pt>
                <c:pt idx="7700">
                  <c:v>44091.213483740736</c:v>
                </c:pt>
                <c:pt idx="7701">
                  <c:v>44091.213830962959</c:v>
                </c:pt>
                <c:pt idx="7702">
                  <c:v>44091.214178185182</c:v>
                </c:pt>
                <c:pt idx="7703">
                  <c:v>44091.214525407406</c:v>
                </c:pt>
                <c:pt idx="7704">
                  <c:v>44091.214872629629</c:v>
                </c:pt>
                <c:pt idx="7705">
                  <c:v>44091.215219851852</c:v>
                </c:pt>
                <c:pt idx="7706">
                  <c:v>44091.215567074069</c:v>
                </c:pt>
                <c:pt idx="7707">
                  <c:v>44091.215914296292</c:v>
                </c:pt>
                <c:pt idx="7708">
                  <c:v>44091.216261518515</c:v>
                </c:pt>
                <c:pt idx="7709">
                  <c:v>44091.216608740739</c:v>
                </c:pt>
                <c:pt idx="7710">
                  <c:v>44091.216955962962</c:v>
                </c:pt>
                <c:pt idx="7711">
                  <c:v>44091.217303185185</c:v>
                </c:pt>
                <c:pt idx="7712">
                  <c:v>44091.217650407409</c:v>
                </c:pt>
                <c:pt idx="7713">
                  <c:v>44091.217997629625</c:v>
                </c:pt>
                <c:pt idx="7714">
                  <c:v>44091.218344851848</c:v>
                </c:pt>
                <c:pt idx="7715">
                  <c:v>44091.218692074071</c:v>
                </c:pt>
                <c:pt idx="7716">
                  <c:v>44091.219039296295</c:v>
                </c:pt>
                <c:pt idx="7717">
                  <c:v>44091.219386518518</c:v>
                </c:pt>
                <c:pt idx="7718">
                  <c:v>44091.219733740742</c:v>
                </c:pt>
                <c:pt idx="7719">
                  <c:v>44091.220080962958</c:v>
                </c:pt>
                <c:pt idx="7720">
                  <c:v>44091.220428185181</c:v>
                </c:pt>
                <c:pt idx="7721">
                  <c:v>44091.220775407404</c:v>
                </c:pt>
                <c:pt idx="7722">
                  <c:v>44091.221122629628</c:v>
                </c:pt>
                <c:pt idx="7723">
                  <c:v>44091.221469851851</c:v>
                </c:pt>
                <c:pt idx="7724">
                  <c:v>44091.221817074074</c:v>
                </c:pt>
                <c:pt idx="7725">
                  <c:v>44091.222164296298</c:v>
                </c:pt>
                <c:pt idx="7726">
                  <c:v>44091.222511518514</c:v>
                </c:pt>
                <c:pt idx="7727">
                  <c:v>44091.222858740737</c:v>
                </c:pt>
                <c:pt idx="7728">
                  <c:v>44091.22320596296</c:v>
                </c:pt>
                <c:pt idx="7729">
                  <c:v>44091.223553185184</c:v>
                </c:pt>
                <c:pt idx="7730">
                  <c:v>44091.223900407407</c:v>
                </c:pt>
                <c:pt idx="7731">
                  <c:v>44091.224247629631</c:v>
                </c:pt>
                <c:pt idx="7732">
                  <c:v>44091.224594851847</c:v>
                </c:pt>
                <c:pt idx="7733">
                  <c:v>44091.22494207407</c:v>
                </c:pt>
                <c:pt idx="7734">
                  <c:v>44091.225289296293</c:v>
                </c:pt>
                <c:pt idx="7735">
                  <c:v>44091.225636518517</c:v>
                </c:pt>
                <c:pt idx="7736">
                  <c:v>44091.22598374074</c:v>
                </c:pt>
                <c:pt idx="7737">
                  <c:v>44091.226330962963</c:v>
                </c:pt>
                <c:pt idx="7738">
                  <c:v>44091.226678185179</c:v>
                </c:pt>
                <c:pt idx="7739">
                  <c:v>44091.227025407403</c:v>
                </c:pt>
                <c:pt idx="7740">
                  <c:v>44091.227372629626</c:v>
                </c:pt>
                <c:pt idx="7741">
                  <c:v>44091.22771985185</c:v>
                </c:pt>
                <c:pt idx="7742">
                  <c:v>44091.228067074073</c:v>
                </c:pt>
                <c:pt idx="7743">
                  <c:v>44091.228414296296</c:v>
                </c:pt>
                <c:pt idx="7744">
                  <c:v>44091.22876151852</c:v>
                </c:pt>
                <c:pt idx="7745">
                  <c:v>44091.229108740736</c:v>
                </c:pt>
                <c:pt idx="7746">
                  <c:v>44091.229455962959</c:v>
                </c:pt>
                <c:pt idx="7747">
                  <c:v>44091.229803185182</c:v>
                </c:pt>
                <c:pt idx="7748">
                  <c:v>44091.230150407406</c:v>
                </c:pt>
                <c:pt idx="7749">
                  <c:v>44091.230497629629</c:v>
                </c:pt>
                <c:pt idx="7750">
                  <c:v>44091.230844851852</c:v>
                </c:pt>
                <c:pt idx="7751">
                  <c:v>44091.231192074069</c:v>
                </c:pt>
                <c:pt idx="7752">
                  <c:v>44091.231539296292</c:v>
                </c:pt>
                <c:pt idx="7753">
                  <c:v>44091.231886518515</c:v>
                </c:pt>
                <c:pt idx="7754">
                  <c:v>44091.232233740739</c:v>
                </c:pt>
                <c:pt idx="7755">
                  <c:v>44091.232580962962</c:v>
                </c:pt>
                <c:pt idx="7756">
                  <c:v>44091.232928185185</c:v>
                </c:pt>
                <c:pt idx="7757">
                  <c:v>44091.233275407409</c:v>
                </c:pt>
                <c:pt idx="7758">
                  <c:v>44091.233622629625</c:v>
                </c:pt>
                <c:pt idx="7759">
                  <c:v>44091.233969851848</c:v>
                </c:pt>
                <c:pt idx="7760">
                  <c:v>44091.234317074071</c:v>
                </c:pt>
                <c:pt idx="7761">
                  <c:v>44091.234664296295</c:v>
                </c:pt>
                <c:pt idx="7762">
                  <c:v>44091.235011518518</c:v>
                </c:pt>
                <c:pt idx="7763">
                  <c:v>44091.235358740742</c:v>
                </c:pt>
                <c:pt idx="7764">
                  <c:v>44091.235705962958</c:v>
                </c:pt>
                <c:pt idx="7765">
                  <c:v>44091.236053185181</c:v>
                </c:pt>
                <c:pt idx="7766">
                  <c:v>44091.236400407404</c:v>
                </c:pt>
                <c:pt idx="7767">
                  <c:v>44091.236747629628</c:v>
                </c:pt>
                <c:pt idx="7768">
                  <c:v>44091.237094851851</c:v>
                </c:pt>
                <c:pt idx="7769">
                  <c:v>44091.237442074074</c:v>
                </c:pt>
                <c:pt idx="7770">
                  <c:v>44091.237789296298</c:v>
                </c:pt>
                <c:pt idx="7771">
                  <c:v>44091.238136518514</c:v>
                </c:pt>
                <c:pt idx="7772">
                  <c:v>44091.238483740737</c:v>
                </c:pt>
                <c:pt idx="7773">
                  <c:v>44091.23883096296</c:v>
                </c:pt>
                <c:pt idx="7774">
                  <c:v>44091.239178185184</c:v>
                </c:pt>
                <c:pt idx="7775">
                  <c:v>44091.239525407407</c:v>
                </c:pt>
                <c:pt idx="7776">
                  <c:v>44091.239872629631</c:v>
                </c:pt>
                <c:pt idx="7777">
                  <c:v>44091.240219851847</c:v>
                </c:pt>
                <c:pt idx="7778">
                  <c:v>44091.24056707407</c:v>
                </c:pt>
                <c:pt idx="7779">
                  <c:v>44091.240914296293</c:v>
                </c:pt>
                <c:pt idx="7780">
                  <c:v>44091.241261518517</c:v>
                </c:pt>
                <c:pt idx="7781">
                  <c:v>44091.24160874074</c:v>
                </c:pt>
                <c:pt idx="7782">
                  <c:v>44091.241955962963</c:v>
                </c:pt>
                <c:pt idx="7783">
                  <c:v>44091.242303185179</c:v>
                </c:pt>
                <c:pt idx="7784">
                  <c:v>44091.242650407403</c:v>
                </c:pt>
                <c:pt idx="7785">
                  <c:v>44091.242997629626</c:v>
                </c:pt>
                <c:pt idx="7786">
                  <c:v>44091.24334485185</c:v>
                </c:pt>
                <c:pt idx="7787">
                  <c:v>44091.243692074073</c:v>
                </c:pt>
                <c:pt idx="7788">
                  <c:v>44091.244039296296</c:v>
                </c:pt>
                <c:pt idx="7789">
                  <c:v>44091.24438651852</c:v>
                </c:pt>
                <c:pt idx="7790">
                  <c:v>44091.244733740736</c:v>
                </c:pt>
                <c:pt idx="7791">
                  <c:v>44091.245080962959</c:v>
                </c:pt>
                <c:pt idx="7792">
                  <c:v>44091.245428185182</c:v>
                </c:pt>
                <c:pt idx="7793">
                  <c:v>44091.245775407406</c:v>
                </c:pt>
                <c:pt idx="7794">
                  <c:v>44091.246122629629</c:v>
                </c:pt>
                <c:pt idx="7795">
                  <c:v>44091.246469851852</c:v>
                </c:pt>
                <c:pt idx="7796">
                  <c:v>44091.246817074069</c:v>
                </c:pt>
                <c:pt idx="7797">
                  <c:v>44091.247164296292</c:v>
                </c:pt>
                <c:pt idx="7798">
                  <c:v>44091.247511518515</c:v>
                </c:pt>
                <c:pt idx="7799">
                  <c:v>44091.247858740739</c:v>
                </c:pt>
                <c:pt idx="7800">
                  <c:v>44091.248205962962</c:v>
                </c:pt>
                <c:pt idx="7801">
                  <c:v>44091.248553185185</c:v>
                </c:pt>
                <c:pt idx="7802">
                  <c:v>44091.248900407409</c:v>
                </c:pt>
                <c:pt idx="7803">
                  <c:v>44091.249247629625</c:v>
                </c:pt>
                <c:pt idx="7804">
                  <c:v>44091.249594851848</c:v>
                </c:pt>
                <c:pt idx="7805">
                  <c:v>44091.249942074071</c:v>
                </c:pt>
                <c:pt idx="7806">
                  <c:v>44091.250289296295</c:v>
                </c:pt>
                <c:pt idx="7807">
                  <c:v>44091.250636518518</c:v>
                </c:pt>
                <c:pt idx="7808">
                  <c:v>44091.250983740742</c:v>
                </c:pt>
                <c:pt idx="7809">
                  <c:v>44091.251330962958</c:v>
                </c:pt>
                <c:pt idx="7810">
                  <c:v>44091.251678185181</c:v>
                </c:pt>
                <c:pt idx="7811">
                  <c:v>44091.252025407404</c:v>
                </c:pt>
                <c:pt idx="7812">
                  <c:v>44091.252372629628</c:v>
                </c:pt>
                <c:pt idx="7813">
                  <c:v>44091.252719851851</c:v>
                </c:pt>
                <c:pt idx="7814">
                  <c:v>44091.253067074074</c:v>
                </c:pt>
                <c:pt idx="7815">
                  <c:v>44091.253414296298</c:v>
                </c:pt>
                <c:pt idx="7816">
                  <c:v>44091.253761518514</c:v>
                </c:pt>
                <c:pt idx="7817">
                  <c:v>44091.254108740737</c:v>
                </c:pt>
                <c:pt idx="7818">
                  <c:v>44091.25445596296</c:v>
                </c:pt>
                <c:pt idx="7819">
                  <c:v>44091.254803185184</c:v>
                </c:pt>
                <c:pt idx="7820">
                  <c:v>44091.255150407407</c:v>
                </c:pt>
                <c:pt idx="7821">
                  <c:v>44091.255497629631</c:v>
                </c:pt>
                <c:pt idx="7822">
                  <c:v>44091.255844851847</c:v>
                </c:pt>
                <c:pt idx="7823">
                  <c:v>44091.25619207407</c:v>
                </c:pt>
                <c:pt idx="7824">
                  <c:v>44091.256539296293</c:v>
                </c:pt>
                <c:pt idx="7825">
                  <c:v>44091.256886518517</c:v>
                </c:pt>
                <c:pt idx="7826">
                  <c:v>44091.25723374074</c:v>
                </c:pt>
                <c:pt idx="7827">
                  <c:v>44091.257580962963</c:v>
                </c:pt>
                <c:pt idx="7828">
                  <c:v>44091.257928185179</c:v>
                </c:pt>
                <c:pt idx="7829">
                  <c:v>44091.258275407403</c:v>
                </c:pt>
                <c:pt idx="7830">
                  <c:v>44091.258622629626</c:v>
                </c:pt>
                <c:pt idx="7831">
                  <c:v>44091.25896985185</c:v>
                </c:pt>
                <c:pt idx="7832">
                  <c:v>44091.259317074073</c:v>
                </c:pt>
                <c:pt idx="7833">
                  <c:v>44091.259664296296</c:v>
                </c:pt>
                <c:pt idx="7834">
                  <c:v>44091.26001151852</c:v>
                </c:pt>
                <c:pt idx="7835">
                  <c:v>44091.260358740736</c:v>
                </c:pt>
                <c:pt idx="7836">
                  <c:v>44091.260705962959</c:v>
                </c:pt>
                <c:pt idx="7837">
                  <c:v>44091.261053185182</c:v>
                </c:pt>
                <c:pt idx="7838">
                  <c:v>44091.261400407406</c:v>
                </c:pt>
                <c:pt idx="7839">
                  <c:v>44091.261747629629</c:v>
                </c:pt>
                <c:pt idx="7840">
                  <c:v>44091.262094851852</c:v>
                </c:pt>
                <c:pt idx="7841">
                  <c:v>44091.262442074069</c:v>
                </c:pt>
                <c:pt idx="7842">
                  <c:v>44091.262789296292</c:v>
                </c:pt>
                <c:pt idx="7843">
                  <c:v>44091.263136518515</c:v>
                </c:pt>
                <c:pt idx="7844">
                  <c:v>44091.263483740739</c:v>
                </c:pt>
                <c:pt idx="7845">
                  <c:v>44091.263819388885</c:v>
                </c:pt>
                <c:pt idx="7846">
                  <c:v>44091.264166611109</c:v>
                </c:pt>
                <c:pt idx="7847">
                  <c:v>44091.264513833332</c:v>
                </c:pt>
                <c:pt idx="7848">
                  <c:v>44091.264861055555</c:v>
                </c:pt>
                <c:pt idx="7849">
                  <c:v>44091.265208277779</c:v>
                </c:pt>
                <c:pt idx="7850">
                  <c:v>44091.265555499995</c:v>
                </c:pt>
                <c:pt idx="7851">
                  <c:v>44091.265902722218</c:v>
                </c:pt>
                <c:pt idx="7852">
                  <c:v>44091.266249944441</c:v>
                </c:pt>
                <c:pt idx="7853">
                  <c:v>44091.266597166665</c:v>
                </c:pt>
                <c:pt idx="7854">
                  <c:v>44091.266944388888</c:v>
                </c:pt>
                <c:pt idx="7855">
                  <c:v>44091.267291611111</c:v>
                </c:pt>
                <c:pt idx="7856">
                  <c:v>44091.267638833335</c:v>
                </c:pt>
                <c:pt idx="7857">
                  <c:v>44091.267986055551</c:v>
                </c:pt>
                <c:pt idx="7858">
                  <c:v>44091.268333277774</c:v>
                </c:pt>
                <c:pt idx="7859">
                  <c:v>44091.268680499998</c:v>
                </c:pt>
                <c:pt idx="7860">
                  <c:v>44091.269027722221</c:v>
                </c:pt>
                <c:pt idx="7861">
                  <c:v>44091.269374944444</c:v>
                </c:pt>
                <c:pt idx="7862">
                  <c:v>44091.269722166668</c:v>
                </c:pt>
                <c:pt idx="7863">
                  <c:v>44091.270069388884</c:v>
                </c:pt>
                <c:pt idx="7864">
                  <c:v>44091.270416611107</c:v>
                </c:pt>
                <c:pt idx="7865">
                  <c:v>44091.27076383333</c:v>
                </c:pt>
                <c:pt idx="7866">
                  <c:v>44091.271111055554</c:v>
                </c:pt>
                <c:pt idx="7867">
                  <c:v>44091.271458277777</c:v>
                </c:pt>
                <c:pt idx="7868">
                  <c:v>44091.2718055</c:v>
                </c:pt>
                <c:pt idx="7869">
                  <c:v>44091.272152722217</c:v>
                </c:pt>
                <c:pt idx="7870">
                  <c:v>44091.27249994444</c:v>
                </c:pt>
                <c:pt idx="7871">
                  <c:v>44091.272847166663</c:v>
                </c:pt>
                <c:pt idx="7872">
                  <c:v>44091.273194388887</c:v>
                </c:pt>
                <c:pt idx="7873">
                  <c:v>44091.27354161111</c:v>
                </c:pt>
                <c:pt idx="7874">
                  <c:v>44091.273888833333</c:v>
                </c:pt>
                <c:pt idx="7875">
                  <c:v>44091.274236055557</c:v>
                </c:pt>
                <c:pt idx="7876">
                  <c:v>44091.274583277773</c:v>
                </c:pt>
                <c:pt idx="7877">
                  <c:v>44091.274930499996</c:v>
                </c:pt>
                <c:pt idx="7878">
                  <c:v>44091.275277722219</c:v>
                </c:pt>
                <c:pt idx="7879">
                  <c:v>44091.275624944443</c:v>
                </c:pt>
                <c:pt idx="7880">
                  <c:v>44091.275972166666</c:v>
                </c:pt>
                <c:pt idx="7881">
                  <c:v>44091.27631938889</c:v>
                </c:pt>
                <c:pt idx="7882">
                  <c:v>44091.276666611106</c:v>
                </c:pt>
                <c:pt idx="7883">
                  <c:v>44091.277013833329</c:v>
                </c:pt>
                <c:pt idx="7884">
                  <c:v>44091.277361055552</c:v>
                </c:pt>
                <c:pt idx="7885">
                  <c:v>44091.277708277776</c:v>
                </c:pt>
                <c:pt idx="7886">
                  <c:v>44091.278055499999</c:v>
                </c:pt>
                <c:pt idx="7887">
                  <c:v>44091.278402722222</c:v>
                </c:pt>
                <c:pt idx="7888">
                  <c:v>44091.278749944446</c:v>
                </c:pt>
                <c:pt idx="7889">
                  <c:v>44091.279097166662</c:v>
                </c:pt>
                <c:pt idx="7890">
                  <c:v>44091.279444388885</c:v>
                </c:pt>
                <c:pt idx="7891">
                  <c:v>44091.279791611109</c:v>
                </c:pt>
                <c:pt idx="7892">
                  <c:v>44091.280138833332</c:v>
                </c:pt>
                <c:pt idx="7893">
                  <c:v>44091.280486055555</c:v>
                </c:pt>
                <c:pt idx="7894">
                  <c:v>44091.280833277779</c:v>
                </c:pt>
                <c:pt idx="7895">
                  <c:v>44091.281180499995</c:v>
                </c:pt>
                <c:pt idx="7896">
                  <c:v>44091.281527722218</c:v>
                </c:pt>
                <c:pt idx="7897">
                  <c:v>44091.281874944441</c:v>
                </c:pt>
                <c:pt idx="7898">
                  <c:v>44091.282222166665</c:v>
                </c:pt>
                <c:pt idx="7899">
                  <c:v>44091.282569388888</c:v>
                </c:pt>
                <c:pt idx="7900">
                  <c:v>44091.282916611111</c:v>
                </c:pt>
                <c:pt idx="7901">
                  <c:v>44091.283263833335</c:v>
                </c:pt>
                <c:pt idx="7902">
                  <c:v>44091.283611055551</c:v>
                </c:pt>
                <c:pt idx="7903">
                  <c:v>44091.283958277774</c:v>
                </c:pt>
                <c:pt idx="7904">
                  <c:v>44091.284305499998</c:v>
                </c:pt>
                <c:pt idx="7905">
                  <c:v>44091.284652722221</c:v>
                </c:pt>
                <c:pt idx="7906">
                  <c:v>44091.284999944444</c:v>
                </c:pt>
                <c:pt idx="7907">
                  <c:v>44091.285347166668</c:v>
                </c:pt>
                <c:pt idx="7908">
                  <c:v>44091.285694388884</c:v>
                </c:pt>
                <c:pt idx="7909">
                  <c:v>44091.286041611107</c:v>
                </c:pt>
                <c:pt idx="7910">
                  <c:v>44091.28638883333</c:v>
                </c:pt>
                <c:pt idx="7911">
                  <c:v>44091.286736055554</c:v>
                </c:pt>
                <c:pt idx="7912">
                  <c:v>44091.287083277777</c:v>
                </c:pt>
                <c:pt idx="7913">
                  <c:v>44091.2874305</c:v>
                </c:pt>
                <c:pt idx="7914">
                  <c:v>44091.287777722217</c:v>
                </c:pt>
                <c:pt idx="7915">
                  <c:v>44091.28812494444</c:v>
                </c:pt>
                <c:pt idx="7916">
                  <c:v>44091.288472166663</c:v>
                </c:pt>
                <c:pt idx="7917">
                  <c:v>44091.288819388887</c:v>
                </c:pt>
                <c:pt idx="7918">
                  <c:v>44091.28916661111</c:v>
                </c:pt>
                <c:pt idx="7919">
                  <c:v>44091.289513833333</c:v>
                </c:pt>
                <c:pt idx="7920">
                  <c:v>44091.289861055557</c:v>
                </c:pt>
                <c:pt idx="7921">
                  <c:v>44091.290208277773</c:v>
                </c:pt>
                <c:pt idx="7922">
                  <c:v>44091.290555499996</c:v>
                </c:pt>
                <c:pt idx="7923">
                  <c:v>44091.290902722219</c:v>
                </c:pt>
                <c:pt idx="7924">
                  <c:v>44091.291249944443</c:v>
                </c:pt>
                <c:pt idx="7925">
                  <c:v>44091.291597166666</c:v>
                </c:pt>
                <c:pt idx="7926">
                  <c:v>44091.29194438889</c:v>
                </c:pt>
                <c:pt idx="7927">
                  <c:v>44091.292291611106</c:v>
                </c:pt>
                <c:pt idx="7928">
                  <c:v>44091.292638833329</c:v>
                </c:pt>
                <c:pt idx="7929">
                  <c:v>44091.292986055552</c:v>
                </c:pt>
                <c:pt idx="7930">
                  <c:v>44091.293333277776</c:v>
                </c:pt>
                <c:pt idx="7931">
                  <c:v>44091.293680499999</c:v>
                </c:pt>
                <c:pt idx="7932">
                  <c:v>44091.294027722222</c:v>
                </c:pt>
                <c:pt idx="7933">
                  <c:v>44091.294374944446</c:v>
                </c:pt>
                <c:pt idx="7934">
                  <c:v>44091.294722166662</c:v>
                </c:pt>
                <c:pt idx="7935">
                  <c:v>44091.295069388885</c:v>
                </c:pt>
                <c:pt idx="7936">
                  <c:v>44091.295416611109</c:v>
                </c:pt>
                <c:pt idx="7937">
                  <c:v>44091.295763833332</c:v>
                </c:pt>
                <c:pt idx="7938">
                  <c:v>44091.296111055555</c:v>
                </c:pt>
                <c:pt idx="7939">
                  <c:v>44091.296458277779</c:v>
                </c:pt>
                <c:pt idx="7940">
                  <c:v>44091.296805499995</c:v>
                </c:pt>
                <c:pt idx="7941">
                  <c:v>44091.297152722218</c:v>
                </c:pt>
                <c:pt idx="7942">
                  <c:v>44091.297499944441</c:v>
                </c:pt>
                <c:pt idx="7943">
                  <c:v>44091.297847166665</c:v>
                </c:pt>
                <c:pt idx="7944">
                  <c:v>44091.298194388888</c:v>
                </c:pt>
                <c:pt idx="7945">
                  <c:v>44091.298541611111</c:v>
                </c:pt>
                <c:pt idx="7946">
                  <c:v>44091.298888833335</c:v>
                </c:pt>
                <c:pt idx="7947">
                  <c:v>44091.299236055551</c:v>
                </c:pt>
                <c:pt idx="7948">
                  <c:v>44091.299583277774</c:v>
                </c:pt>
                <c:pt idx="7949">
                  <c:v>44091.299930499998</c:v>
                </c:pt>
                <c:pt idx="7950">
                  <c:v>44091.300277722221</c:v>
                </c:pt>
                <c:pt idx="7951">
                  <c:v>44091.300624944444</c:v>
                </c:pt>
                <c:pt idx="7952">
                  <c:v>44091.300972166668</c:v>
                </c:pt>
                <c:pt idx="7953">
                  <c:v>44091.301319388884</c:v>
                </c:pt>
                <c:pt idx="7954">
                  <c:v>44091.301666611107</c:v>
                </c:pt>
                <c:pt idx="7955">
                  <c:v>44091.30201383333</c:v>
                </c:pt>
                <c:pt idx="7956">
                  <c:v>44091.302361055554</c:v>
                </c:pt>
                <c:pt idx="7957">
                  <c:v>44091.302708277777</c:v>
                </c:pt>
                <c:pt idx="7958">
                  <c:v>44091.3030555</c:v>
                </c:pt>
                <c:pt idx="7959">
                  <c:v>44091.303402722217</c:v>
                </c:pt>
                <c:pt idx="7960">
                  <c:v>44091.30374994444</c:v>
                </c:pt>
                <c:pt idx="7961">
                  <c:v>44091.304097166663</c:v>
                </c:pt>
                <c:pt idx="7962">
                  <c:v>44091.304444388887</c:v>
                </c:pt>
                <c:pt idx="7963">
                  <c:v>44091.30479161111</c:v>
                </c:pt>
                <c:pt idx="7964">
                  <c:v>44091.305138833333</c:v>
                </c:pt>
                <c:pt idx="7965">
                  <c:v>44091.305486055557</c:v>
                </c:pt>
                <c:pt idx="7966">
                  <c:v>44091.305833277773</c:v>
                </c:pt>
                <c:pt idx="7967">
                  <c:v>44091.306180499996</c:v>
                </c:pt>
                <c:pt idx="7968">
                  <c:v>44091.306527722219</c:v>
                </c:pt>
                <c:pt idx="7969">
                  <c:v>44091.306874944443</c:v>
                </c:pt>
                <c:pt idx="7970">
                  <c:v>44091.307222166666</c:v>
                </c:pt>
                <c:pt idx="7971">
                  <c:v>44091.30756938889</c:v>
                </c:pt>
                <c:pt idx="7972">
                  <c:v>44091.307916611106</c:v>
                </c:pt>
                <c:pt idx="7973">
                  <c:v>44091.308263833329</c:v>
                </c:pt>
                <c:pt idx="7974">
                  <c:v>44091.308611055552</c:v>
                </c:pt>
                <c:pt idx="7975">
                  <c:v>44091.308958277776</c:v>
                </c:pt>
                <c:pt idx="7976">
                  <c:v>44091.309305499999</c:v>
                </c:pt>
                <c:pt idx="7977">
                  <c:v>44091.309652722222</c:v>
                </c:pt>
                <c:pt idx="7978">
                  <c:v>44091.309999944446</c:v>
                </c:pt>
                <c:pt idx="7979">
                  <c:v>44091.310347166662</c:v>
                </c:pt>
                <c:pt idx="7980">
                  <c:v>44091.310694388885</c:v>
                </c:pt>
                <c:pt idx="7981">
                  <c:v>44091.311041611109</c:v>
                </c:pt>
                <c:pt idx="7982">
                  <c:v>44091.311388833332</c:v>
                </c:pt>
                <c:pt idx="7983">
                  <c:v>44091.311736055555</c:v>
                </c:pt>
                <c:pt idx="7984">
                  <c:v>44091.312083277779</c:v>
                </c:pt>
                <c:pt idx="7985">
                  <c:v>44091.312430499995</c:v>
                </c:pt>
                <c:pt idx="7986">
                  <c:v>44091.312777722218</c:v>
                </c:pt>
                <c:pt idx="7987">
                  <c:v>44091.313124944441</c:v>
                </c:pt>
                <c:pt idx="7988">
                  <c:v>44091.313472166665</c:v>
                </c:pt>
                <c:pt idx="7989">
                  <c:v>44091.313819388888</c:v>
                </c:pt>
                <c:pt idx="7990">
                  <c:v>44091.314166611111</c:v>
                </c:pt>
                <c:pt idx="7991">
                  <c:v>44091.314513833335</c:v>
                </c:pt>
                <c:pt idx="7992">
                  <c:v>44091.314861055551</c:v>
                </c:pt>
                <c:pt idx="7993">
                  <c:v>44091.315208277774</c:v>
                </c:pt>
                <c:pt idx="7994">
                  <c:v>44091.315555499998</c:v>
                </c:pt>
                <c:pt idx="7995">
                  <c:v>44091.315902722221</c:v>
                </c:pt>
                <c:pt idx="7996">
                  <c:v>44091.316249944444</c:v>
                </c:pt>
                <c:pt idx="7997">
                  <c:v>44091.316597166668</c:v>
                </c:pt>
                <c:pt idx="7998">
                  <c:v>44091.316944388884</c:v>
                </c:pt>
                <c:pt idx="7999">
                  <c:v>44091.317291611107</c:v>
                </c:pt>
                <c:pt idx="8000">
                  <c:v>44091.31763883333</c:v>
                </c:pt>
                <c:pt idx="8001">
                  <c:v>44091.317986055554</c:v>
                </c:pt>
                <c:pt idx="8002">
                  <c:v>44091.318333277777</c:v>
                </c:pt>
                <c:pt idx="8003">
                  <c:v>44091.3186805</c:v>
                </c:pt>
                <c:pt idx="8004">
                  <c:v>44091.319027722217</c:v>
                </c:pt>
                <c:pt idx="8005">
                  <c:v>44091.31937494444</c:v>
                </c:pt>
                <c:pt idx="8006">
                  <c:v>44091.319722166663</c:v>
                </c:pt>
                <c:pt idx="8007">
                  <c:v>44091.320069388887</c:v>
                </c:pt>
                <c:pt idx="8008">
                  <c:v>44091.32041661111</c:v>
                </c:pt>
                <c:pt idx="8009">
                  <c:v>44091.320763833333</c:v>
                </c:pt>
                <c:pt idx="8010">
                  <c:v>44091.321111055557</c:v>
                </c:pt>
                <c:pt idx="8011">
                  <c:v>44091.321458277773</c:v>
                </c:pt>
                <c:pt idx="8012">
                  <c:v>44091.321805499996</c:v>
                </c:pt>
                <c:pt idx="8013">
                  <c:v>44091.322152722219</c:v>
                </c:pt>
                <c:pt idx="8014">
                  <c:v>44091.322499944443</c:v>
                </c:pt>
                <c:pt idx="8015">
                  <c:v>44091.322847166666</c:v>
                </c:pt>
                <c:pt idx="8016">
                  <c:v>44091.32319438889</c:v>
                </c:pt>
                <c:pt idx="8017">
                  <c:v>44091.323541611106</c:v>
                </c:pt>
                <c:pt idx="8018">
                  <c:v>44091.323888833329</c:v>
                </c:pt>
                <c:pt idx="8019">
                  <c:v>44091.324236055552</c:v>
                </c:pt>
                <c:pt idx="8020">
                  <c:v>44091.324583277776</c:v>
                </c:pt>
                <c:pt idx="8021">
                  <c:v>44091.324930499999</c:v>
                </c:pt>
                <c:pt idx="8022">
                  <c:v>44091.325277722222</c:v>
                </c:pt>
                <c:pt idx="8023">
                  <c:v>44091.325624944446</c:v>
                </c:pt>
                <c:pt idx="8024">
                  <c:v>44091.325972166662</c:v>
                </c:pt>
                <c:pt idx="8025">
                  <c:v>44091.326319388885</c:v>
                </c:pt>
                <c:pt idx="8026">
                  <c:v>44091.326666611109</c:v>
                </c:pt>
                <c:pt idx="8027">
                  <c:v>44091.327013833332</c:v>
                </c:pt>
                <c:pt idx="8028">
                  <c:v>44091.327361055555</c:v>
                </c:pt>
                <c:pt idx="8029">
                  <c:v>44091.327708277779</c:v>
                </c:pt>
                <c:pt idx="8030">
                  <c:v>44091.328055499995</c:v>
                </c:pt>
                <c:pt idx="8031">
                  <c:v>44091.328402722218</c:v>
                </c:pt>
                <c:pt idx="8032">
                  <c:v>44091.328749944441</c:v>
                </c:pt>
                <c:pt idx="8033">
                  <c:v>44091.329097166665</c:v>
                </c:pt>
                <c:pt idx="8034">
                  <c:v>44091.329444388888</c:v>
                </c:pt>
                <c:pt idx="8035">
                  <c:v>44091.329791611111</c:v>
                </c:pt>
                <c:pt idx="8036">
                  <c:v>44091.330138833335</c:v>
                </c:pt>
                <c:pt idx="8037">
                  <c:v>44091.330486055551</c:v>
                </c:pt>
                <c:pt idx="8038">
                  <c:v>44091.330833277774</c:v>
                </c:pt>
                <c:pt idx="8039">
                  <c:v>44091.331180499998</c:v>
                </c:pt>
                <c:pt idx="8040">
                  <c:v>44091.331527722221</c:v>
                </c:pt>
                <c:pt idx="8041">
                  <c:v>44091.331874944444</c:v>
                </c:pt>
                <c:pt idx="8042">
                  <c:v>44091.332222166668</c:v>
                </c:pt>
                <c:pt idx="8043">
                  <c:v>44091.332569388884</c:v>
                </c:pt>
                <c:pt idx="8044">
                  <c:v>44091.332916611107</c:v>
                </c:pt>
                <c:pt idx="8045">
                  <c:v>44091.33326383333</c:v>
                </c:pt>
                <c:pt idx="8046">
                  <c:v>44091.333611055554</c:v>
                </c:pt>
                <c:pt idx="8047">
                  <c:v>44091.333958277777</c:v>
                </c:pt>
                <c:pt idx="8048">
                  <c:v>44091.3343055</c:v>
                </c:pt>
                <c:pt idx="8049">
                  <c:v>44091.334652722217</c:v>
                </c:pt>
                <c:pt idx="8050">
                  <c:v>44091.33499994444</c:v>
                </c:pt>
                <c:pt idx="8051">
                  <c:v>44091.335347166663</c:v>
                </c:pt>
                <c:pt idx="8052">
                  <c:v>44091.335694388887</c:v>
                </c:pt>
                <c:pt idx="8053">
                  <c:v>44091.33604161111</c:v>
                </c:pt>
                <c:pt idx="8054">
                  <c:v>44091.336388833333</c:v>
                </c:pt>
                <c:pt idx="8055">
                  <c:v>44091.336736055557</c:v>
                </c:pt>
                <c:pt idx="8056">
                  <c:v>44091.337083277773</c:v>
                </c:pt>
                <c:pt idx="8057">
                  <c:v>44091.337430499996</c:v>
                </c:pt>
                <c:pt idx="8058">
                  <c:v>44091.337777722219</c:v>
                </c:pt>
                <c:pt idx="8059">
                  <c:v>44091.338124944443</c:v>
                </c:pt>
                <c:pt idx="8060">
                  <c:v>44091.338472166666</c:v>
                </c:pt>
                <c:pt idx="8061">
                  <c:v>44091.33881938889</c:v>
                </c:pt>
                <c:pt idx="8062">
                  <c:v>44091.339166611106</c:v>
                </c:pt>
                <c:pt idx="8063">
                  <c:v>44091.339513833329</c:v>
                </c:pt>
                <c:pt idx="8064">
                  <c:v>44091.339861055552</c:v>
                </c:pt>
                <c:pt idx="8065">
                  <c:v>44091.340208277776</c:v>
                </c:pt>
                <c:pt idx="8066">
                  <c:v>44091.340555499999</c:v>
                </c:pt>
                <c:pt idx="8067">
                  <c:v>44091.340902722222</c:v>
                </c:pt>
                <c:pt idx="8068">
                  <c:v>44091.341249944446</c:v>
                </c:pt>
                <c:pt idx="8069">
                  <c:v>44091.341597166662</c:v>
                </c:pt>
                <c:pt idx="8070">
                  <c:v>44091.341944388885</c:v>
                </c:pt>
                <c:pt idx="8071">
                  <c:v>44091.342291611109</c:v>
                </c:pt>
                <c:pt idx="8072">
                  <c:v>44091.342638833332</c:v>
                </c:pt>
                <c:pt idx="8073">
                  <c:v>44091.342986055555</c:v>
                </c:pt>
                <c:pt idx="8074">
                  <c:v>44091.343333277779</c:v>
                </c:pt>
                <c:pt idx="8075">
                  <c:v>44091.343680499995</c:v>
                </c:pt>
                <c:pt idx="8076">
                  <c:v>44091.344027722218</c:v>
                </c:pt>
                <c:pt idx="8077">
                  <c:v>44091.344374944441</c:v>
                </c:pt>
                <c:pt idx="8078">
                  <c:v>44091.344722166665</c:v>
                </c:pt>
                <c:pt idx="8079">
                  <c:v>44091.345069388888</c:v>
                </c:pt>
                <c:pt idx="8080">
                  <c:v>44091.345416611111</c:v>
                </c:pt>
                <c:pt idx="8081">
                  <c:v>44091.345763833335</c:v>
                </c:pt>
                <c:pt idx="8082">
                  <c:v>44091.346111055551</c:v>
                </c:pt>
                <c:pt idx="8083">
                  <c:v>44091.346458277774</c:v>
                </c:pt>
                <c:pt idx="8084">
                  <c:v>44091.346805499998</c:v>
                </c:pt>
                <c:pt idx="8085">
                  <c:v>44091.347152722221</c:v>
                </c:pt>
                <c:pt idx="8086">
                  <c:v>44091.347499944444</c:v>
                </c:pt>
                <c:pt idx="8087">
                  <c:v>44091.347847166668</c:v>
                </c:pt>
                <c:pt idx="8088">
                  <c:v>44091.348194388884</c:v>
                </c:pt>
                <c:pt idx="8089">
                  <c:v>44091.348541611107</c:v>
                </c:pt>
                <c:pt idx="8090">
                  <c:v>44091.34888883333</c:v>
                </c:pt>
                <c:pt idx="8091">
                  <c:v>44091.349236055554</c:v>
                </c:pt>
                <c:pt idx="8092">
                  <c:v>44091.349583277777</c:v>
                </c:pt>
                <c:pt idx="8093">
                  <c:v>44091.3499305</c:v>
                </c:pt>
                <c:pt idx="8094">
                  <c:v>44091.350277722217</c:v>
                </c:pt>
                <c:pt idx="8095">
                  <c:v>44091.35062494444</c:v>
                </c:pt>
                <c:pt idx="8096">
                  <c:v>44091.350972166663</c:v>
                </c:pt>
                <c:pt idx="8097">
                  <c:v>44091.351319388887</c:v>
                </c:pt>
                <c:pt idx="8098">
                  <c:v>44091.35166661111</c:v>
                </c:pt>
                <c:pt idx="8099">
                  <c:v>44091.352013833333</c:v>
                </c:pt>
                <c:pt idx="8100">
                  <c:v>44091.352361055557</c:v>
                </c:pt>
                <c:pt idx="8101">
                  <c:v>44091.352696703703</c:v>
                </c:pt>
                <c:pt idx="8102">
                  <c:v>44091.353043925927</c:v>
                </c:pt>
                <c:pt idx="8103">
                  <c:v>44091.353391148143</c:v>
                </c:pt>
                <c:pt idx="8104">
                  <c:v>44091.353738370366</c:v>
                </c:pt>
                <c:pt idx="8105">
                  <c:v>44091.354085592589</c:v>
                </c:pt>
                <c:pt idx="8106">
                  <c:v>44091.354432814813</c:v>
                </c:pt>
                <c:pt idx="8107">
                  <c:v>44091.354780037036</c:v>
                </c:pt>
                <c:pt idx="8108">
                  <c:v>44091.355127259259</c:v>
                </c:pt>
                <c:pt idx="8109">
                  <c:v>44091.355474481483</c:v>
                </c:pt>
                <c:pt idx="8110">
                  <c:v>44091.355821703699</c:v>
                </c:pt>
                <c:pt idx="8111">
                  <c:v>44091.356168925922</c:v>
                </c:pt>
                <c:pt idx="8112">
                  <c:v>44091.356516148146</c:v>
                </c:pt>
                <c:pt idx="8113">
                  <c:v>44091.356863370369</c:v>
                </c:pt>
                <c:pt idx="8114">
                  <c:v>44091.357210592592</c:v>
                </c:pt>
                <c:pt idx="8115">
                  <c:v>44091.357557814816</c:v>
                </c:pt>
                <c:pt idx="8116">
                  <c:v>44091.357905037032</c:v>
                </c:pt>
                <c:pt idx="8117">
                  <c:v>44091.358252259255</c:v>
                </c:pt>
                <c:pt idx="8118">
                  <c:v>44091.358599481478</c:v>
                </c:pt>
                <c:pt idx="8119">
                  <c:v>44091.358946703702</c:v>
                </c:pt>
                <c:pt idx="8120">
                  <c:v>44091.359293925925</c:v>
                </c:pt>
                <c:pt idx="8121">
                  <c:v>44091.359641148149</c:v>
                </c:pt>
                <c:pt idx="8122">
                  <c:v>44091.359988370372</c:v>
                </c:pt>
                <c:pt idx="8123">
                  <c:v>44091.360335592588</c:v>
                </c:pt>
                <c:pt idx="8124">
                  <c:v>44091.360682814811</c:v>
                </c:pt>
                <c:pt idx="8125">
                  <c:v>44091.361030037035</c:v>
                </c:pt>
                <c:pt idx="8126">
                  <c:v>44091.361377259258</c:v>
                </c:pt>
                <c:pt idx="8127">
                  <c:v>44091.361724481481</c:v>
                </c:pt>
                <c:pt idx="8128">
                  <c:v>44091.362071703705</c:v>
                </c:pt>
                <c:pt idx="8129">
                  <c:v>44091.362418925921</c:v>
                </c:pt>
                <c:pt idx="8130">
                  <c:v>44091.362766148144</c:v>
                </c:pt>
                <c:pt idx="8131">
                  <c:v>44091.363113370368</c:v>
                </c:pt>
                <c:pt idx="8132">
                  <c:v>44091.363460592591</c:v>
                </c:pt>
                <c:pt idx="8133">
                  <c:v>44091.363807814814</c:v>
                </c:pt>
                <c:pt idx="8134">
                  <c:v>44091.364155037038</c:v>
                </c:pt>
                <c:pt idx="8135">
                  <c:v>44091.364502259254</c:v>
                </c:pt>
                <c:pt idx="8136">
                  <c:v>44091.364849481477</c:v>
                </c:pt>
                <c:pt idx="8137">
                  <c:v>44091.3651967037</c:v>
                </c:pt>
                <c:pt idx="8138">
                  <c:v>44091.365543925924</c:v>
                </c:pt>
                <c:pt idx="8139">
                  <c:v>44091.365891148147</c:v>
                </c:pt>
                <c:pt idx="8140">
                  <c:v>44091.36623837037</c:v>
                </c:pt>
                <c:pt idx="8141">
                  <c:v>44091.366585592594</c:v>
                </c:pt>
                <c:pt idx="8142">
                  <c:v>44091.36693281481</c:v>
                </c:pt>
                <c:pt idx="8143">
                  <c:v>44091.367280037033</c:v>
                </c:pt>
                <c:pt idx="8144">
                  <c:v>44091.367627259257</c:v>
                </c:pt>
                <c:pt idx="8145">
                  <c:v>44091.36797448148</c:v>
                </c:pt>
                <c:pt idx="8146">
                  <c:v>44091.368321703703</c:v>
                </c:pt>
                <c:pt idx="8147">
                  <c:v>44091.368668925927</c:v>
                </c:pt>
                <c:pt idx="8148">
                  <c:v>44091.369016148143</c:v>
                </c:pt>
                <c:pt idx="8149">
                  <c:v>44091.369363370366</c:v>
                </c:pt>
                <c:pt idx="8150">
                  <c:v>44091.369710592589</c:v>
                </c:pt>
                <c:pt idx="8151">
                  <c:v>44091.370057814813</c:v>
                </c:pt>
                <c:pt idx="8152">
                  <c:v>44091.370405037036</c:v>
                </c:pt>
                <c:pt idx="8153">
                  <c:v>44091.370752259259</c:v>
                </c:pt>
                <c:pt idx="8154">
                  <c:v>44091.371099481483</c:v>
                </c:pt>
                <c:pt idx="8155">
                  <c:v>44091.371446703699</c:v>
                </c:pt>
                <c:pt idx="8156">
                  <c:v>44091.371793925922</c:v>
                </c:pt>
                <c:pt idx="8157">
                  <c:v>44091.372141148146</c:v>
                </c:pt>
                <c:pt idx="8158">
                  <c:v>44091.372488370369</c:v>
                </c:pt>
                <c:pt idx="8159">
                  <c:v>44091.372835592592</c:v>
                </c:pt>
                <c:pt idx="8160">
                  <c:v>44091.373182814816</c:v>
                </c:pt>
                <c:pt idx="8161">
                  <c:v>44091.373530037032</c:v>
                </c:pt>
                <c:pt idx="8162">
                  <c:v>44091.373877259255</c:v>
                </c:pt>
                <c:pt idx="8163">
                  <c:v>44091.374224481478</c:v>
                </c:pt>
                <c:pt idx="8164">
                  <c:v>44091.374571703702</c:v>
                </c:pt>
                <c:pt idx="8165">
                  <c:v>44091.374918925925</c:v>
                </c:pt>
                <c:pt idx="8166">
                  <c:v>44091.375266148149</c:v>
                </c:pt>
                <c:pt idx="8167">
                  <c:v>44091.375613370372</c:v>
                </c:pt>
                <c:pt idx="8168">
                  <c:v>44091.375960592588</c:v>
                </c:pt>
                <c:pt idx="8169">
                  <c:v>44091.376307814811</c:v>
                </c:pt>
                <c:pt idx="8170">
                  <c:v>44091.376655037035</c:v>
                </c:pt>
                <c:pt idx="8171">
                  <c:v>44091.377002259258</c:v>
                </c:pt>
                <c:pt idx="8172">
                  <c:v>44091.377349481481</c:v>
                </c:pt>
                <c:pt idx="8173">
                  <c:v>44091.377696703705</c:v>
                </c:pt>
                <c:pt idx="8174">
                  <c:v>44091.378043925921</c:v>
                </c:pt>
                <c:pt idx="8175">
                  <c:v>44091.378391148144</c:v>
                </c:pt>
                <c:pt idx="8176">
                  <c:v>44091.378738370368</c:v>
                </c:pt>
                <c:pt idx="8177">
                  <c:v>44091.379085592591</c:v>
                </c:pt>
                <c:pt idx="8178">
                  <c:v>44091.379432814814</c:v>
                </c:pt>
                <c:pt idx="8179">
                  <c:v>44091.379780037038</c:v>
                </c:pt>
                <c:pt idx="8180">
                  <c:v>44091.380127259254</c:v>
                </c:pt>
                <c:pt idx="8181">
                  <c:v>44091.380474481477</c:v>
                </c:pt>
                <c:pt idx="8182">
                  <c:v>44091.3808217037</c:v>
                </c:pt>
                <c:pt idx="8183">
                  <c:v>44091.381168925924</c:v>
                </c:pt>
                <c:pt idx="8184">
                  <c:v>44091.381516148147</c:v>
                </c:pt>
                <c:pt idx="8185">
                  <c:v>44091.38186337037</c:v>
                </c:pt>
                <c:pt idx="8186">
                  <c:v>44091.382210592594</c:v>
                </c:pt>
                <c:pt idx="8187">
                  <c:v>44091.38255781481</c:v>
                </c:pt>
                <c:pt idx="8188">
                  <c:v>44091.382905037033</c:v>
                </c:pt>
                <c:pt idx="8189">
                  <c:v>44091.383252259257</c:v>
                </c:pt>
                <c:pt idx="8190">
                  <c:v>44091.38359948148</c:v>
                </c:pt>
                <c:pt idx="8191">
                  <c:v>44091.383946703703</c:v>
                </c:pt>
                <c:pt idx="8192">
                  <c:v>44091.384293925927</c:v>
                </c:pt>
                <c:pt idx="8193">
                  <c:v>44091.384641148143</c:v>
                </c:pt>
                <c:pt idx="8194">
                  <c:v>44091.384988370366</c:v>
                </c:pt>
                <c:pt idx="8195">
                  <c:v>44091.385335592589</c:v>
                </c:pt>
                <c:pt idx="8196">
                  <c:v>44091.385682814813</c:v>
                </c:pt>
                <c:pt idx="8197">
                  <c:v>44091.386030037036</c:v>
                </c:pt>
                <c:pt idx="8198">
                  <c:v>44091.386377259259</c:v>
                </c:pt>
                <c:pt idx="8199">
                  <c:v>44091.386724481483</c:v>
                </c:pt>
                <c:pt idx="8200">
                  <c:v>44091.387071703699</c:v>
                </c:pt>
                <c:pt idx="8201">
                  <c:v>44091.387418925922</c:v>
                </c:pt>
                <c:pt idx="8202">
                  <c:v>44091.387766148146</c:v>
                </c:pt>
                <c:pt idx="8203">
                  <c:v>44091.388113370369</c:v>
                </c:pt>
                <c:pt idx="8204">
                  <c:v>44091.388460592592</c:v>
                </c:pt>
                <c:pt idx="8205">
                  <c:v>44091.388807814816</c:v>
                </c:pt>
                <c:pt idx="8206">
                  <c:v>44091.389155037032</c:v>
                </c:pt>
                <c:pt idx="8207">
                  <c:v>44091.389502259255</c:v>
                </c:pt>
                <c:pt idx="8208">
                  <c:v>44091.389849481478</c:v>
                </c:pt>
                <c:pt idx="8209">
                  <c:v>44091.390196703702</c:v>
                </c:pt>
                <c:pt idx="8210">
                  <c:v>44091.390543925925</c:v>
                </c:pt>
                <c:pt idx="8211">
                  <c:v>44091.390891148149</c:v>
                </c:pt>
                <c:pt idx="8212">
                  <c:v>44091.391238370372</c:v>
                </c:pt>
                <c:pt idx="8213">
                  <c:v>44091.391585592588</c:v>
                </c:pt>
                <c:pt idx="8214">
                  <c:v>44091.391932814811</c:v>
                </c:pt>
                <c:pt idx="8215">
                  <c:v>44091.392280037035</c:v>
                </c:pt>
                <c:pt idx="8216">
                  <c:v>44091.392627259258</c:v>
                </c:pt>
                <c:pt idx="8217">
                  <c:v>44091.392974481481</c:v>
                </c:pt>
                <c:pt idx="8218">
                  <c:v>44091.393321703705</c:v>
                </c:pt>
                <c:pt idx="8219">
                  <c:v>44091.393668925921</c:v>
                </c:pt>
                <c:pt idx="8220">
                  <c:v>44091.394016148144</c:v>
                </c:pt>
                <c:pt idx="8221">
                  <c:v>44091.394363370368</c:v>
                </c:pt>
                <c:pt idx="8222">
                  <c:v>44091.394710592591</c:v>
                </c:pt>
                <c:pt idx="8223">
                  <c:v>44091.395057814814</c:v>
                </c:pt>
                <c:pt idx="8224">
                  <c:v>44091.395405037038</c:v>
                </c:pt>
                <c:pt idx="8225">
                  <c:v>44091.395752259254</c:v>
                </c:pt>
                <c:pt idx="8226">
                  <c:v>44091.396099481477</c:v>
                </c:pt>
                <c:pt idx="8227">
                  <c:v>44091.3964467037</c:v>
                </c:pt>
                <c:pt idx="8228">
                  <c:v>44091.396793925924</c:v>
                </c:pt>
                <c:pt idx="8229">
                  <c:v>44091.397141148147</c:v>
                </c:pt>
                <c:pt idx="8230">
                  <c:v>44091.39748837037</c:v>
                </c:pt>
                <c:pt idx="8231">
                  <c:v>44091.397835592594</c:v>
                </c:pt>
                <c:pt idx="8232">
                  <c:v>44091.39818281481</c:v>
                </c:pt>
                <c:pt idx="8233">
                  <c:v>44091.398530037033</c:v>
                </c:pt>
                <c:pt idx="8234">
                  <c:v>44091.398877259257</c:v>
                </c:pt>
                <c:pt idx="8235">
                  <c:v>44091.39922448148</c:v>
                </c:pt>
                <c:pt idx="8236">
                  <c:v>44091.399571703703</c:v>
                </c:pt>
                <c:pt idx="8237">
                  <c:v>44091.399918925927</c:v>
                </c:pt>
                <c:pt idx="8238">
                  <c:v>44091.400266148143</c:v>
                </c:pt>
                <c:pt idx="8239">
                  <c:v>44091.400613370366</c:v>
                </c:pt>
                <c:pt idx="8240">
                  <c:v>44091.400960592589</c:v>
                </c:pt>
                <c:pt idx="8241">
                  <c:v>44091.401307814813</c:v>
                </c:pt>
                <c:pt idx="8242">
                  <c:v>44091.401655037036</c:v>
                </c:pt>
                <c:pt idx="8243">
                  <c:v>44091.402002259259</c:v>
                </c:pt>
                <c:pt idx="8244">
                  <c:v>44091.402349481483</c:v>
                </c:pt>
                <c:pt idx="8245">
                  <c:v>44091.402696703699</c:v>
                </c:pt>
                <c:pt idx="8246">
                  <c:v>44091.403043925922</c:v>
                </c:pt>
                <c:pt idx="8247">
                  <c:v>44091.403391148146</c:v>
                </c:pt>
                <c:pt idx="8248">
                  <c:v>44091.403738370369</c:v>
                </c:pt>
                <c:pt idx="8249">
                  <c:v>44091.404085592592</c:v>
                </c:pt>
                <c:pt idx="8250">
                  <c:v>44091.404432814816</c:v>
                </c:pt>
                <c:pt idx="8251">
                  <c:v>44091.404780037032</c:v>
                </c:pt>
                <c:pt idx="8252">
                  <c:v>44091.405127259255</c:v>
                </c:pt>
                <c:pt idx="8253">
                  <c:v>44091.405474481478</c:v>
                </c:pt>
                <c:pt idx="8254">
                  <c:v>44091.405821703702</c:v>
                </c:pt>
                <c:pt idx="8255">
                  <c:v>44091.406168925925</c:v>
                </c:pt>
                <c:pt idx="8256">
                  <c:v>44091.406516148149</c:v>
                </c:pt>
                <c:pt idx="8257">
                  <c:v>44091.406863370372</c:v>
                </c:pt>
                <c:pt idx="8258">
                  <c:v>44091.407210592588</c:v>
                </c:pt>
                <c:pt idx="8259">
                  <c:v>44091.407557814811</c:v>
                </c:pt>
                <c:pt idx="8260">
                  <c:v>44091.407905037035</c:v>
                </c:pt>
                <c:pt idx="8261">
                  <c:v>44091.408252259258</c:v>
                </c:pt>
                <c:pt idx="8262">
                  <c:v>44091.408599481481</c:v>
                </c:pt>
                <c:pt idx="8263">
                  <c:v>44091.408946703705</c:v>
                </c:pt>
                <c:pt idx="8264">
                  <c:v>44091.409293925921</c:v>
                </c:pt>
                <c:pt idx="8265">
                  <c:v>44091.409641148144</c:v>
                </c:pt>
                <c:pt idx="8266">
                  <c:v>44091.409988370368</c:v>
                </c:pt>
                <c:pt idx="8267">
                  <c:v>44091.410335592591</c:v>
                </c:pt>
                <c:pt idx="8268">
                  <c:v>44091.410682814814</c:v>
                </c:pt>
                <c:pt idx="8269">
                  <c:v>44091.411030037038</c:v>
                </c:pt>
                <c:pt idx="8270">
                  <c:v>44091.411377259254</c:v>
                </c:pt>
                <c:pt idx="8271">
                  <c:v>44091.411724481477</c:v>
                </c:pt>
                <c:pt idx="8272">
                  <c:v>44091.4120717037</c:v>
                </c:pt>
                <c:pt idx="8273">
                  <c:v>44091.412418925924</c:v>
                </c:pt>
                <c:pt idx="8274">
                  <c:v>44091.412766148147</c:v>
                </c:pt>
                <c:pt idx="8275">
                  <c:v>44091.41311337037</c:v>
                </c:pt>
                <c:pt idx="8276">
                  <c:v>44091.413460592594</c:v>
                </c:pt>
                <c:pt idx="8277">
                  <c:v>44091.41380781481</c:v>
                </c:pt>
                <c:pt idx="8278">
                  <c:v>44091.414155037033</c:v>
                </c:pt>
                <c:pt idx="8279">
                  <c:v>44091.414502259257</c:v>
                </c:pt>
                <c:pt idx="8280">
                  <c:v>44091.41484948148</c:v>
                </c:pt>
                <c:pt idx="8281">
                  <c:v>44091.415196703703</c:v>
                </c:pt>
                <c:pt idx="8282">
                  <c:v>44091.415543925927</c:v>
                </c:pt>
                <c:pt idx="8283">
                  <c:v>44091.415891148143</c:v>
                </c:pt>
                <c:pt idx="8284">
                  <c:v>44091.416238370366</c:v>
                </c:pt>
                <c:pt idx="8285">
                  <c:v>44091.416585592589</c:v>
                </c:pt>
                <c:pt idx="8286">
                  <c:v>44091.416932814813</c:v>
                </c:pt>
                <c:pt idx="8287">
                  <c:v>44091.417280037036</c:v>
                </c:pt>
                <c:pt idx="8288">
                  <c:v>44091.417627259259</c:v>
                </c:pt>
                <c:pt idx="8289">
                  <c:v>44091.417974481483</c:v>
                </c:pt>
                <c:pt idx="8290">
                  <c:v>44091.418321703699</c:v>
                </c:pt>
                <c:pt idx="8291">
                  <c:v>44091.418668925922</c:v>
                </c:pt>
                <c:pt idx="8292">
                  <c:v>44091.419016148146</c:v>
                </c:pt>
                <c:pt idx="8293">
                  <c:v>44091.419363370369</c:v>
                </c:pt>
                <c:pt idx="8294">
                  <c:v>44091.419710592592</c:v>
                </c:pt>
                <c:pt idx="8295">
                  <c:v>44091.420057814816</c:v>
                </c:pt>
                <c:pt idx="8296">
                  <c:v>44091.420405037032</c:v>
                </c:pt>
                <c:pt idx="8297">
                  <c:v>44091.420752259255</c:v>
                </c:pt>
                <c:pt idx="8298">
                  <c:v>44091.421099481478</c:v>
                </c:pt>
                <c:pt idx="8299">
                  <c:v>44091.421446703702</c:v>
                </c:pt>
                <c:pt idx="8300">
                  <c:v>44091.421793925925</c:v>
                </c:pt>
                <c:pt idx="8301">
                  <c:v>44091.422141148149</c:v>
                </c:pt>
                <c:pt idx="8302">
                  <c:v>44091.422488370372</c:v>
                </c:pt>
                <c:pt idx="8303">
                  <c:v>44091.422835592588</c:v>
                </c:pt>
                <c:pt idx="8304">
                  <c:v>44091.423182814811</c:v>
                </c:pt>
                <c:pt idx="8305">
                  <c:v>44091.423530037035</c:v>
                </c:pt>
                <c:pt idx="8306">
                  <c:v>44091.423877259258</c:v>
                </c:pt>
                <c:pt idx="8307">
                  <c:v>44091.424224481481</c:v>
                </c:pt>
                <c:pt idx="8308">
                  <c:v>44091.424571703705</c:v>
                </c:pt>
                <c:pt idx="8309">
                  <c:v>44091.424918925921</c:v>
                </c:pt>
                <c:pt idx="8310">
                  <c:v>44091.425266148144</c:v>
                </c:pt>
                <c:pt idx="8311">
                  <c:v>44091.425613370368</c:v>
                </c:pt>
                <c:pt idx="8312">
                  <c:v>44091.425960592591</c:v>
                </c:pt>
                <c:pt idx="8313">
                  <c:v>44091.426307814814</c:v>
                </c:pt>
                <c:pt idx="8314">
                  <c:v>44091.426655037038</c:v>
                </c:pt>
                <c:pt idx="8315">
                  <c:v>44091.427002259254</c:v>
                </c:pt>
                <c:pt idx="8316">
                  <c:v>44091.427349481477</c:v>
                </c:pt>
                <c:pt idx="8317">
                  <c:v>44091.4276967037</c:v>
                </c:pt>
                <c:pt idx="8318">
                  <c:v>44091.428043925924</c:v>
                </c:pt>
                <c:pt idx="8319">
                  <c:v>44091.428391148147</c:v>
                </c:pt>
                <c:pt idx="8320">
                  <c:v>44091.42873837037</c:v>
                </c:pt>
                <c:pt idx="8321">
                  <c:v>44091.429085592594</c:v>
                </c:pt>
                <c:pt idx="8322">
                  <c:v>44091.42943281481</c:v>
                </c:pt>
                <c:pt idx="8323">
                  <c:v>44091.429780037033</c:v>
                </c:pt>
                <c:pt idx="8324">
                  <c:v>44091.430127259257</c:v>
                </c:pt>
                <c:pt idx="8325">
                  <c:v>44091.43047448148</c:v>
                </c:pt>
                <c:pt idx="8326">
                  <c:v>44091.430821703703</c:v>
                </c:pt>
                <c:pt idx="8327">
                  <c:v>44091.431168925927</c:v>
                </c:pt>
                <c:pt idx="8328">
                  <c:v>44091.431516148143</c:v>
                </c:pt>
                <c:pt idx="8329">
                  <c:v>44091.431863370366</c:v>
                </c:pt>
                <c:pt idx="8330">
                  <c:v>44091.432210592589</c:v>
                </c:pt>
                <c:pt idx="8331">
                  <c:v>44091.432557814813</c:v>
                </c:pt>
                <c:pt idx="8332">
                  <c:v>44091.432905037036</c:v>
                </c:pt>
                <c:pt idx="8333">
                  <c:v>44091.433252259259</c:v>
                </c:pt>
                <c:pt idx="8334">
                  <c:v>44091.433599481483</c:v>
                </c:pt>
                <c:pt idx="8335">
                  <c:v>44091.433946703699</c:v>
                </c:pt>
                <c:pt idx="8336">
                  <c:v>44091.434293925922</c:v>
                </c:pt>
                <c:pt idx="8337">
                  <c:v>44091.434641148146</c:v>
                </c:pt>
                <c:pt idx="8338">
                  <c:v>44091.434988370369</c:v>
                </c:pt>
                <c:pt idx="8339">
                  <c:v>44091.435335592592</c:v>
                </c:pt>
                <c:pt idx="8340">
                  <c:v>44091.435682814816</c:v>
                </c:pt>
                <c:pt idx="8341">
                  <c:v>44091.436030037032</c:v>
                </c:pt>
                <c:pt idx="8342">
                  <c:v>44091.436377259255</c:v>
                </c:pt>
                <c:pt idx="8343">
                  <c:v>44091.436724481478</c:v>
                </c:pt>
                <c:pt idx="8344">
                  <c:v>44091.437071703702</c:v>
                </c:pt>
                <c:pt idx="8345">
                  <c:v>44091.437418925925</c:v>
                </c:pt>
                <c:pt idx="8346">
                  <c:v>44091.437766148149</c:v>
                </c:pt>
                <c:pt idx="8347">
                  <c:v>44091.438113370372</c:v>
                </c:pt>
                <c:pt idx="8348">
                  <c:v>44091.438460592588</c:v>
                </c:pt>
                <c:pt idx="8349">
                  <c:v>44091.438807814811</c:v>
                </c:pt>
                <c:pt idx="8350">
                  <c:v>44091.439155037035</c:v>
                </c:pt>
                <c:pt idx="8351">
                  <c:v>44091.439502259258</c:v>
                </c:pt>
                <c:pt idx="8352">
                  <c:v>44091.439849481481</c:v>
                </c:pt>
                <c:pt idx="8353">
                  <c:v>44091.440196703705</c:v>
                </c:pt>
                <c:pt idx="8354">
                  <c:v>44091.440543925921</c:v>
                </c:pt>
                <c:pt idx="8355">
                  <c:v>44091.440891148144</c:v>
                </c:pt>
                <c:pt idx="8356">
                  <c:v>44091.441238370368</c:v>
                </c:pt>
                <c:pt idx="8357">
                  <c:v>44091.441585592591</c:v>
                </c:pt>
                <c:pt idx="8358">
                  <c:v>44091.441932814814</c:v>
                </c:pt>
                <c:pt idx="8359">
                  <c:v>44091.442280037038</c:v>
                </c:pt>
                <c:pt idx="8360">
                  <c:v>44091.442627259254</c:v>
                </c:pt>
                <c:pt idx="8361">
                  <c:v>44091.442962907407</c:v>
                </c:pt>
                <c:pt idx="8362">
                  <c:v>44091.443310129631</c:v>
                </c:pt>
                <c:pt idx="8363">
                  <c:v>44091.443657351847</c:v>
                </c:pt>
                <c:pt idx="8364">
                  <c:v>44091.44400457407</c:v>
                </c:pt>
                <c:pt idx="8365">
                  <c:v>44091.444351796294</c:v>
                </c:pt>
                <c:pt idx="8366">
                  <c:v>44091.444699018517</c:v>
                </c:pt>
                <c:pt idx="8367">
                  <c:v>44091.44504624074</c:v>
                </c:pt>
                <c:pt idx="8368">
                  <c:v>44091.445393462964</c:v>
                </c:pt>
                <c:pt idx="8369">
                  <c:v>44091.44574068518</c:v>
                </c:pt>
                <c:pt idx="8370">
                  <c:v>44091.446087907403</c:v>
                </c:pt>
                <c:pt idx="8371">
                  <c:v>44091.446435129626</c:v>
                </c:pt>
                <c:pt idx="8372">
                  <c:v>44091.44678235185</c:v>
                </c:pt>
                <c:pt idx="8373">
                  <c:v>44091.447129574073</c:v>
                </c:pt>
                <c:pt idx="8374">
                  <c:v>44091.447476796297</c:v>
                </c:pt>
                <c:pt idx="8375">
                  <c:v>44091.44782401852</c:v>
                </c:pt>
                <c:pt idx="8376">
                  <c:v>44091.448171240736</c:v>
                </c:pt>
                <c:pt idx="8377">
                  <c:v>44091.448518462959</c:v>
                </c:pt>
                <c:pt idx="8378">
                  <c:v>44091.448865685183</c:v>
                </c:pt>
                <c:pt idx="8379">
                  <c:v>44091.449212907406</c:v>
                </c:pt>
                <c:pt idx="8380">
                  <c:v>44091.449560129629</c:v>
                </c:pt>
                <c:pt idx="8381">
                  <c:v>44091.449907351853</c:v>
                </c:pt>
                <c:pt idx="8382">
                  <c:v>44091.450254574069</c:v>
                </c:pt>
                <c:pt idx="8383">
                  <c:v>44091.450601796292</c:v>
                </c:pt>
                <c:pt idx="8384">
                  <c:v>44091.450949018516</c:v>
                </c:pt>
                <c:pt idx="8385">
                  <c:v>44091.451296240739</c:v>
                </c:pt>
                <c:pt idx="8386">
                  <c:v>44091.451643462962</c:v>
                </c:pt>
                <c:pt idx="8387">
                  <c:v>44091.451990685186</c:v>
                </c:pt>
                <c:pt idx="8388">
                  <c:v>44091.452337907402</c:v>
                </c:pt>
                <c:pt idx="8389">
                  <c:v>44091.452685129625</c:v>
                </c:pt>
                <c:pt idx="8390">
                  <c:v>44091.453032351848</c:v>
                </c:pt>
                <c:pt idx="8391">
                  <c:v>44091.453379574072</c:v>
                </c:pt>
                <c:pt idx="8392">
                  <c:v>44091.453726796295</c:v>
                </c:pt>
                <c:pt idx="8393">
                  <c:v>44091.454074018518</c:v>
                </c:pt>
                <c:pt idx="8394">
                  <c:v>44091.454421240742</c:v>
                </c:pt>
                <c:pt idx="8395">
                  <c:v>44091.454768462958</c:v>
                </c:pt>
                <c:pt idx="8396">
                  <c:v>44091.455115685181</c:v>
                </c:pt>
                <c:pt idx="8397">
                  <c:v>44091.455462907405</c:v>
                </c:pt>
                <c:pt idx="8398">
                  <c:v>44091.455810129628</c:v>
                </c:pt>
                <c:pt idx="8399">
                  <c:v>44091.456157351851</c:v>
                </c:pt>
                <c:pt idx="8400">
                  <c:v>44091.456504574075</c:v>
                </c:pt>
                <c:pt idx="8401">
                  <c:v>44091.456851796291</c:v>
                </c:pt>
                <c:pt idx="8402">
                  <c:v>44091.457199018514</c:v>
                </c:pt>
                <c:pt idx="8403">
                  <c:v>44091.457546240737</c:v>
                </c:pt>
                <c:pt idx="8404">
                  <c:v>44091.457893462961</c:v>
                </c:pt>
                <c:pt idx="8405">
                  <c:v>44091.458240685184</c:v>
                </c:pt>
              </c:numCache>
            </c:numRef>
          </c:xVal>
          <c:yVal>
            <c:numRef>
              <c:f>DATA_All!$J$2:$J$8407</c:f>
              <c:numCache>
                <c:formatCode>General</c:formatCode>
                <c:ptCount val="8406"/>
                <c:pt idx="0">
                  <c:v>22.782586999999999</c:v>
                </c:pt>
                <c:pt idx="1">
                  <c:v>22.781041999999999</c:v>
                </c:pt>
                <c:pt idx="2">
                  <c:v>22.793593999999999</c:v>
                </c:pt>
                <c:pt idx="3">
                  <c:v>22.801573000000001</c:v>
                </c:pt>
                <c:pt idx="4">
                  <c:v>22.798169999999999</c:v>
                </c:pt>
                <c:pt idx="5">
                  <c:v>22.794924000000002</c:v>
                </c:pt>
                <c:pt idx="6">
                  <c:v>22.813939999999999</c:v>
                </c:pt>
                <c:pt idx="7">
                  <c:v>22.833110999999999</c:v>
                </c:pt>
                <c:pt idx="8">
                  <c:v>22.842604000000001</c:v>
                </c:pt>
                <c:pt idx="9">
                  <c:v>22.843933</c:v>
                </c:pt>
                <c:pt idx="10">
                  <c:v>22.856888000000001</c:v>
                </c:pt>
                <c:pt idx="11">
                  <c:v>22.876244</c:v>
                </c:pt>
                <c:pt idx="12">
                  <c:v>22.891953000000001</c:v>
                </c:pt>
                <c:pt idx="13">
                  <c:v>22.925407</c:v>
                </c:pt>
                <c:pt idx="14">
                  <c:v>22.934282</c:v>
                </c:pt>
                <c:pt idx="15">
                  <c:v>22.924294</c:v>
                </c:pt>
                <c:pt idx="16">
                  <c:v>22.926736999999999</c:v>
                </c:pt>
                <c:pt idx="17">
                  <c:v>22.941547</c:v>
                </c:pt>
                <c:pt idx="18">
                  <c:v>22.956142</c:v>
                </c:pt>
                <c:pt idx="19">
                  <c:v>22.937714</c:v>
                </c:pt>
                <c:pt idx="20">
                  <c:v>22.932486999999998</c:v>
                </c:pt>
                <c:pt idx="21">
                  <c:v>22.95138</c:v>
                </c:pt>
                <c:pt idx="22">
                  <c:v>22.949771999999999</c:v>
                </c:pt>
                <c:pt idx="23">
                  <c:v>22.936384</c:v>
                </c:pt>
                <c:pt idx="24">
                  <c:v>22.932365000000001</c:v>
                </c:pt>
                <c:pt idx="25">
                  <c:v>22.940989999999999</c:v>
                </c:pt>
                <c:pt idx="26">
                  <c:v>22.957781000000001</c:v>
                </c:pt>
                <c:pt idx="27">
                  <c:v>22.952988000000001</c:v>
                </c:pt>
                <c:pt idx="28">
                  <c:v>22.950545999999999</c:v>
                </c:pt>
                <c:pt idx="29">
                  <c:v>22.938765</c:v>
                </c:pt>
                <c:pt idx="30">
                  <c:v>22.933724999999999</c:v>
                </c:pt>
                <c:pt idx="31">
                  <c:v>22.919594</c:v>
                </c:pt>
                <c:pt idx="32">
                  <c:v>22.922315999999999</c:v>
                </c:pt>
                <c:pt idx="33">
                  <c:v>22.920244</c:v>
                </c:pt>
                <c:pt idx="34">
                  <c:v>22.913627999999999</c:v>
                </c:pt>
                <c:pt idx="35">
                  <c:v>22.918572999999999</c:v>
                </c:pt>
                <c:pt idx="36">
                  <c:v>22.921109999999999</c:v>
                </c:pt>
                <c:pt idx="37">
                  <c:v>22.916719000000001</c:v>
                </c:pt>
                <c:pt idx="38">
                  <c:v>22.907875000000001</c:v>
                </c:pt>
                <c:pt idx="39">
                  <c:v>22.910257000000001</c:v>
                </c:pt>
                <c:pt idx="40">
                  <c:v>22.905588000000002</c:v>
                </c:pt>
                <c:pt idx="41">
                  <c:v>22.927509000000001</c:v>
                </c:pt>
                <c:pt idx="42">
                  <c:v>22.962883000000001</c:v>
                </c:pt>
                <c:pt idx="43">
                  <c:v>22.986723000000001</c:v>
                </c:pt>
                <c:pt idx="44">
                  <c:v>23.011118</c:v>
                </c:pt>
                <c:pt idx="45">
                  <c:v>23.010190999999999</c:v>
                </c:pt>
                <c:pt idx="46">
                  <c:v>23.016314000000001</c:v>
                </c:pt>
                <c:pt idx="47">
                  <c:v>23.028929000000002</c:v>
                </c:pt>
                <c:pt idx="48">
                  <c:v>23.041792000000001</c:v>
                </c:pt>
                <c:pt idx="49">
                  <c:v>23.053540999999999</c:v>
                </c:pt>
                <c:pt idx="50">
                  <c:v>23.066804999999999</c:v>
                </c:pt>
                <c:pt idx="51">
                  <c:v>23.087523000000001</c:v>
                </c:pt>
                <c:pt idx="52">
                  <c:v>23.105702999999998</c:v>
                </c:pt>
                <c:pt idx="53">
                  <c:v>23.111329999999999</c:v>
                </c:pt>
                <c:pt idx="54">
                  <c:v>23.116402000000001</c:v>
                </c:pt>
                <c:pt idx="55">
                  <c:v>23.119122999999998</c:v>
                </c:pt>
                <c:pt idx="56">
                  <c:v>23.122183</c:v>
                </c:pt>
                <c:pt idx="57">
                  <c:v>23.150321999999999</c:v>
                </c:pt>
                <c:pt idx="58">
                  <c:v>23.153752999999998</c:v>
                </c:pt>
                <c:pt idx="59">
                  <c:v>23.138138000000001</c:v>
                </c:pt>
                <c:pt idx="60">
                  <c:v>23.126450999999999</c:v>
                </c:pt>
                <c:pt idx="61">
                  <c:v>23.129449999999999</c:v>
                </c:pt>
                <c:pt idx="62">
                  <c:v>23.139685</c:v>
                </c:pt>
                <c:pt idx="63">
                  <c:v>23.142621999999999</c:v>
                </c:pt>
                <c:pt idx="64">
                  <c:v>23.167389</c:v>
                </c:pt>
                <c:pt idx="65">
                  <c:v>23.170698000000002</c:v>
                </c:pt>
                <c:pt idx="66">
                  <c:v>23.156815000000002</c:v>
                </c:pt>
                <c:pt idx="67">
                  <c:v>23.149023</c:v>
                </c:pt>
                <c:pt idx="68">
                  <c:v>23.170325999999999</c:v>
                </c:pt>
                <c:pt idx="69">
                  <c:v>23.170698000000002</c:v>
                </c:pt>
                <c:pt idx="70">
                  <c:v>23.160494</c:v>
                </c:pt>
                <c:pt idx="71">
                  <c:v>23.179262000000001</c:v>
                </c:pt>
                <c:pt idx="72">
                  <c:v>23.189713000000001</c:v>
                </c:pt>
                <c:pt idx="73">
                  <c:v>23.194351000000001</c:v>
                </c:pt>
                <c:pt idx="74">
                  <c:v>23.195865999999999</c:v>
                </c:pt>
                <c:pt idx="75">
                  <c:v>23.192527999999999</c:v>
                </c:pt>
                <c:pt idx="76">
                  <c:v>23.180188999999999</c:v>
                </c:pt>
                <c:pt idx="77">
                  <c:v>23.171686000000001</c:v>
                </c:pt>
                <c:pt idx="78">
                  <c:v>23.181273000000001</c:v>
                </c:pt>
                <c:pt idx="79">
                  <c:v>23.180592000000001</c:v>
                </c:pt>
                <c:pt idx="80">
                  <c:v>23.178211000000001</c:v>
                </c:pt>
                <c:pt idx="81">
                  <c:v>23.208141000000001</c:v>
                </c:pt>
                <c:pt idx="82">
                  <c:v>23.244410999999999</c:v>
                </c:pt>
                <c:pt idx="83">
                  <c:v>23.265591000000001</c:v>
                </c:pt>
                <c:pt idx="84">
                  <c:v>23.278269000000002</c:v>
                </c:pt>
                <c:pt idx="85">
                  <c:v>23.30452</c:v>
                </c:pt>
                <c:pt idx="86">
                  <c:v>23.318373000000001</c:v>
                </c:pt>
                <c:pt idx="87">
                  <c:v>23.331977999999999</c:v>
                </c:pt>
                <c:pt idx="88">
                  <c:v>23.343912</c:v>
                </c:pt>
                <c:pt idx="89">
                  <c:v>23.35257</c:v>
                </c:pt>
                <c:pt idx="90">
                  <c:v>23.352415000000001</c:v>
                </c:pt>
                <c:pt idx="91">
                  <c:v>23.345365999999999</c:v>
                </c:pt>
                <c:pt idx="92">
                  <c:v>23.358104999999998</c:v>
                </c:pt>
                <c:pt idx="93">
                  <c:v>23.369607999999999</c:v>
                </c:pt>
                <c:pt idx="94">
                  <c:v>23.373812000000001</c:v>
                </c:pt>
                <c:pt idx="95">
                  <c:v>23.375019000000002</c:v>
                </c:pt>
                <c:pt idx="96">
                  <c:v>23.369389999999999</c:v>
                </c:pt>
                <c:pt idx="97">
                  <c:v>23.352169</c:v>
                </c:pt>
                <c:pt idx="98">
                  <c:v>23.350189</c:v>
                </c:pt>
                <c:pt idx="99">
                  <c:v>23.363206999999999</c:v>
                </c:pt>
                <c:pt idx="100">
                  <c:v>23.383614000000001</c:v>
                </c:pt>
                <c:pt idx="101">
                  <c:v>23.398827000000001</c:v>
                </c:pt>
                <c:pt idx="102">
                  <c:v>23.398239</c:v>
                </c:pt>
                <c:pt idx="103">
                  <c:v>23.416822</c:v>
                </c:pt>
                <c:pt idx="104">
                  <c:v>23.430706000000001</c:v>
                </c:pt>
                <c:pt idx="105">
                  <c:v>23.464130000000001</c:v>
                </c:pt>
                <c:pt idx="106">
                  <c:v>23.460854000000001</c:v>
                </c:pt>
                <c:pt idx="107">
                  <c:v>23.444866000000001</c:v>
                </c:pt>
                <c:pt idx="108">
                  <c:v>23.433116999999999</c:v>
                </c:pt>
                <c:pt idx="109">
                  <c:v>23.420594999999999</c:v>
                </c:pt>
                <c:pt idx="110">
                  <c:v>23.411009</c:v>
                </c:pt>
                <c:pt idx="111">
                  <c:v>23.404114</c:v>
                </c:pt>
                <c:pt idx="112">
                  <c:v>23.396477000000001</c:v>
                </c:pt>
                <c:pt idx="113">
                  <c:v>23.38176</c:v>
                </c:pt>
                <c:pt idx="114">
                  <c:v>23.371369999999999</c:v>
                </c:pt>
                <c:pt idx="115">
                  <c:v>23.383676999999999</c:v>
                </c:pt>
                <c:pt idx="116">
                  <c:v>23.393106</c:v>
                </c:pt>
                <c:pt idx="117">
                  <c:v>23.412307999999999</c:v>
                </c:pt>
                <c:pt idx="118">
                  <c:v>23.434539999999998</c:v>
                </c:pt>
                <c:pt idx="119">
                  <c:v>23.459088999999999</c:v>
                </c:pt>
                <c:pt idx="120">
                  <c:v>23.468304</c:v>
                </c:pt>
                <c:pt idx="121">
                  <c:v>23.472107000000001</c:v>
                </c:pt>
                <c:pt idx="122">
                  <c:v>23.475355</c:v>
                </c:pt>
                <c:pt idx="123">
                  <c:v>23.473963000000001</c:v>
                </c:pt>
                <c:pt idx="124">
                  <c:v>23.473590999999999</c:v>
                </c:pt>
                <c:pt idx="125">
                  <c:v>23.475943000000001</c:v>
                </c:pt>
                <c:pt idx="126">
                  <c:v>23.472355</c:v>
                </c:pt>
                <c:pt idx="127">
                  <c:v>23.453092999999999</c:v>
                </c:pt>
                <c:pt idx="128">
                  <c:v>23.435621000000001</c:v>
                </c:pt>
                <c:pt idx="129">
                  <c:v>23.423964999999999</c:v>
                </c:pt>
                <c:pt idx="130">
                  <c:v>23.434941999999999</c:v>
                </c:pt>
                <c:pt idx="131">
                  <c:v>23.454422000000001</c:v>
                </c:pt>
                <c:pt idx="132">
                  <c:v>23.466850000000001</c:v>
                </c:pt>
                <c:pt idx="133">
                  <c:v>23.458008</c:v>
                </c:pt>
                <c:pt idx="134">
                  <c:v>23.445454000000002</c:v>
                </c:pt>
                <c:pt idx="135">
                  <c:v>23.425015999999999</c:v>
                </c:pt>
                <c:pt idx="136">
                  <c:v>23.421274</c:v>
                </c:pt>
                <c:pt idx="137">
                  <c:v>23.421150000000001</c:v>
                </c:pt>
                <c:pt idx="138">
                  <c:v>23.421552999999999</c:v>
                </c:pt>
                <c:pt idx="139">
                  <c:v>23.440474999999999</c:v>
                </c:pt>
                <c:pt idx="140">
                  <c:v>23.462523000000001</c:v>
                </c:pt>
                <c:pt idx="141">
                  <c:v>23.460854000000001</c:v>
                </c:pt>
                <c:pt idx="142">
                  <c:v>23.461749999999999</c:v>
                </c:pt>
                <c:pt idx="143">
                  <c:v>23.457543999999999</c:v>
                </c:pt>
                <c:pt idx="144">
                  <c:v>23.443629999999999</c:v>
                </c:pt>
                <c:pt idx="145">
                  <c:v>23.434633000000002</c:v>
                </c:pt>
                <c:pt idx="146">
                  <c:v>23.442270000000001</c:v>
                </c:pt>
                <c:pt idx="147">
                  <c:v>23.445919</c:v>
                </c:pt>
                <c:pt idx="148">
                  <c:v>23.446536999999999</c:v>
                </c:pt>
                <c:pt idx="149">
                  <c:v>23.455473000000001</c:v>
                </c:pt>
                <c:pt idx="150">
                  <c:v>23.458594999999999</c:v>
                </c:pt>
                <c:pt idx="151">
                  <c:v>23.456802</c:v>
                </c:pt>
                <c:pt idx="152">
                  <c:v>23.488403000000002</c:v>
                </c:pt>
                <c:pt idx="153">
                  <c:v>23.524857000000001</c:v>
                </c:pt>
                <c:pt idx="154">
                  <c:v>23.534379999999999</c:v>
                </c:pt>
                <c:pt idx="155">
                  <c:v>23.534258000000001</c:v>
                </c:pt>
                <c:pt idx="156">
                  <c:v>23.521086</c:v>
                </c:pt>
                <c:pt idx="157">
                  <c:v>23.508994999999999</c:v>
                </c:pt>
                <c:pt idx="158">
                  <c:v>23.494184000000001</c:v>
                </c:pt>
                <c:pt idx="159">
                  <c:v>23.497494</c:v>
                </c:pt>
                <c:pt idx="160">
                  <c:v>23.517685</c:v>
                </c:pt>
                <c:pt idx="161">
                  <c:v>23.510942</c:v>
                </c:pt>
                <c:pt idx="162">
                  <c:v>23.531134000000002</c:v>
                </c:pt>
                <c:pt idx="163">
                  <c:v>23.546500999999999</c:v>
                </c:pt>
                <c:pt idx="164">
                  <c:v>23.569165999999999</c:v>
                </c:pt>
                <c:pt idx="165">
                  <c:v>23.57028</c:v>
                </c:pt>
                <c:pt idx="166">
                  <c:v>23.55686</c:v>
                </c:pt>
                <c:pt idx="167">
                  <c:v>23.567404</c:v>
                </c:pt>
                <c:pt idx="168">
                  <c:v>23.571825</c:v>
                </c:pt>
                <c:pt idx="169">
                  <c:v>23.575659000000002</c:v>
                </c:pt>
                <c:pt idx="170">
                  <c:v>23.578690000000002</c:v>
                </c:pt>
                <c:pt idx="171">
                  <c:v>23.587965000000001</c:v>
                </c:pt>
                <c:pt idx="172">
                  <c:v>23.594460000000002</c:v>
                </c:pt>
                <c:pt idx="173">
                  <c:v>23.623276000000001</c:v>
                </c:pt>
                <c:pt idx="174">
                  <c:v>23.639509</c:v>
                </c:pt>
                <c:pt idx="175">
                  <c:v>23.635148999999998</c:v>
                </c:pt>
                <c:pt idx="176">
                  <c:v>23.614061</c:v>
                </c:pt>
                <c:pt idx="177">
                  <c:v>23.607413999999999</c:v>
                </c:pt>
                <c:pt idx="178">
                  <c:v>23.618793</c:v>
                </c:pt>
                <c:pt idx="179">
                  <c:v>23.625070999999998</c:v>
                </c:pt>
                <c:pt idx="180">
                  <c:v>23.627821000000001</c:v>
                </c:pt>
                <c:pt idx="181">
                  <c:v>23.629954999999999</c:v>
                </c:pt>
                <c:pt idx="182">
                  <c:v>23.626245000000001</c:v>
                </c:pt>
                <c:pt idx="183">
                  <c:v>23.622875000000001</c:v>
                </c:pt>
                <c:pt idx="184">
                  <c:v>23.628316999999999</c:v>
                </c:pt>
                <c:pt idx="185">
                  <c:v>23.639942000000001</c:v>
                </c:pt>
                <c:pt idx="186">
                  <c:v>23.647921</c:v>
                </c:pt>
                <c:pt idx="187">
                  <c:v>23.663132000000001</c:v>
                </c:pt>
                <c:pt idx="188">
                  <c:v>23.678498999999999</c:v>
                </c:pt>
                <c:pt idx="189">
                  <c:v>23.683447000000001</c:v>
                </c:pt>
                <c:pt idx="190">
                  <c:v>23.669965999999999</c:v>
                </c:pt>
                <c:pt idx="191">
                  <c:v>23.652187000000001</c:v>
                </c:pt>
                <c:pt idx="192">
                  <c:v>23.657412000000001</c:v>
                </c:pt>
                <c:pt idx="193">
                  <c:v>23.654845999999999</c:v>
                </c:pt>
                <c:pt idx="194">
                  <c:v>23.659051999999999</c:v>
                </c:pt>
                <c:pt idx="195">
                  <c:v>23.666689000000002</c:v>
                </c:pt>
                <c:pt idx="196">
                  <c:v>23.676303999999998</c:v>
                </c:pt>
                <c:pt idx="197">
                  <c:v>23.691208</c:v>
                </c:pt>
                <c:pt idx="198">
                  <c:v>23.700516</c:v>
                </c:pt>
                <c:pt idx="199">
                  <c:v>23.708555</c:v>
                </c:pt>
                <c:pt idx="200">
                  <c:v>23.706142</c:v>
                </c:pt>
                <c:pt idx="201">
                  <c:v>23.714212</c:v>
                </c:pt>
                <c:pt idx="202">
                  <c:v>23.736011999999999</c:v>
                </c:pt>
                <c:pt idx="203">
                  <c:v>23.751286</c:v>
                </c:pt>
                <c:pt idx="204">
                  <c:v>23.774414</c:v>
                </c:pt>
                <c:pt idx="205">
                  <c:v>23.791945999999999</c:v>
                </c:pt>
                <c:pt idx="206">
                  <c:v>23.812291999999999</c:v>
                </c:pt>
                <c:pt idx="207">
                  <c:v>23.844356999999999</c:v>
                </c:pt>
                <c:pt idx="208">
                  <c:v>23.868442999999999</c:v>
                </c:pt>
                <c:pt idx="209">
                  <c:v>23.900383000000001</c:v>
                </c:pt>
                <c:pt idx="210">
                  <c:v>23.912319</c:v>
                </c:pt>
                <c:pt idx="211">
                  <c:v>23.922181999999999</c:v>
                </c:pt>
                <c:pt idx="212">
                  <c:v>23.934426999999999</c:v>
                </c:pt>
                <c:pt idx="213">
                  <c:v>23.952887</c:v>
                </c:pt>
                <c:pt idx="214">
                  <c:v>23.963028000000001</c:v>
                </c:pt>
                <c:pt idx="215">
                  <c:v>23.981114999999999</c:v>
                </c:pt>
                <c:pt idx="216">
                  <c:v>24.002110999999999</c:v>
                </c:pt>
                <c:pt idx="217">
                  <c:v>24.024125999999999</c:v>
                </c:pt>
                <c:pt idx="218">
                  <c:v>24.02524</c:v>
                </c:pt>
                <c:pt idx="219">
                  <c:v>24.026506000000001</c:v>
                </c:pt>
                <c:pt idx="220">
                  <c:v>24.024899000000001</c:v>
                </c:pt>
                <c:pt idx="221">
                  <c:v>24.023167000000001</c:v>
                </c:pt>
                <c:pt idx="222">
                  <c:v>24.062004000000002</c:v>
                </c:pt>
                <c:pt idx="223">
                  <c:v>25.532104</c:v>
                </c:pt>
                <c:pt idx="224">
                  <c:v>27.888935</c:v>
                </c:pt>
                <c:pt idx="225">
                  <c:v>28.964213999999998</c:v>
                </c:pt>
                <c:pt idx="226">
                  <c:v>29.637841999999999</c:v>
                </c:pt>
                <c:pt idx="227">
                  <c:v>30.092369000000001</c:v>
                </c:pt>
                <c:pt idx="228">
                  <c:v>30.839030999999999</c:v>
                </c:pt>
                <c:pt idx="229">
                  <c:v>31.504524</c:v>
                </c:pt>
                <c:pt idx="230">
                  <c:v>32.059852999999997</c:v>
                </c:pt>
                <c:pt idx="231">
                  <c:v>32.529094999999998</c:v>
                </c:pt>
                <c:pt idx="232">
                  <c:v>32.842041000000002</c:v>
                </c:pt>
                <c:pt idx="233">
                  <c:v>33.03022</c:v>
                </c:pt>
                <c:pt idx="234">
                  <c:v>33.134143999999999</c:v>
                </c:pt>
                <c:pt idx="235">
                  <c:v>33.165649000000002</c:v>
                </c:pt>
                <c:pt idx="236">
                  <c:v>33.170132000000002</c:v>
                </c:pt>
                <c:pt idx="237">
                  <c:v>33.164012999999997</c:v>
                </c:pt>
                <c:pt idx="238">
                  <c:v>33.174121999999997</c:v>
                </c:pt>
                <c:pt idx="239">
                  <c:v>33.191963000000001</c:v>
                </c:pt>
                <c:pt idx="240">
                  <c:v>33.151767999999997</c:v>
                </c:pt>
                <c:pt idx="241">
                  <c:v>33.127617000000001</c:v>
                </c:pt>
                <c:pt idx="242">
                  <c:v>33.079197000000001</c:v>
                </c:pt>
                <c:pt idx="243">
                  <c:v>33.016243000000003</c:v>
                </c:pt>
                <c:pt idx="244">
                  <c:v>32.970359999999999</c:v>
                </c:pt>
                <c:pt idx="245">
                  <c:v>32.944786000000001</c:v>
                </c:pt>
                <c:pt idx="246">
                  <c:v>32.903880999999998</c:v>
                </c:pt>
                <c:pt idx="247">
                  <c:v>32.839413</c:v>
                </c:pt>
                <c:pt idx="248">
                  <c:v>32.761150000000001</c:v>
                </c:pt>
                <c:pt idx="249">
                  <c:v>32.933128000000004</c:v>
                </c:pt>
                <c:pt idx="250">
                  <c:v>33.186892999999998</c:v>
                </c:pt>
                <c:pt idx="251">
                  <c:v>33.275291000000003</c:v>
                </c:pt>
                <c:pt idx="252">
                  <c:v>33.405127999999998</c:v>
                </c:pt>
                <c:pt idx="253">
                  <c:v>33.521293999999997</c:v>
                </c:pt>
                <c:pt idx="254">
                  <c:v>33.522747000000003</c:v>
                </c:pt>
                <c:pt idx="255">
                  <c:v>33.381656999999997</c:v>
                </c:pt>
                <c:pt idx="256">
                  <c:v>33.393593000000003</c:v>
                </c:pt>
                <c:pt idx="257">
                  <c:v>33.544730999999999</c:v>
                </c:pt>
                <c:pt idx="258">
                  <c:v>33.659011999999997</c:v>
                </c:pt>
                <c:pt idx="259">
                  <c:v>33.735137999999999</c:v>
                </c:pt>
                <c:pt idx="260">
                  <c:v>33.792496</c:v>
                </c:pt>
                <c:pt idx="261">
                  <c:v>33.796760999999996</c:v>
                </c:pt>
                <c:pt idx="262">
                  <c:v>33.742683</c:v>
                </c:pt>
                <c:pt idx="263">
                  <c:v>33.719802999999999</c:v>
                </c:pt>
                <c:pt idx="264">
                  <c:v>33.709845999999999</c:v>
                </c:pt>
                <c:pt idx="265">
                  <c:v>33.687119000000003</c:v>
                </c:pt>
                <c:pt idx="266">
                  <c:v>33.663772999999999</c:v>
                </c:pt>
                <c:pt idx="267">
                  <c:v>33.570456999999998</c:v>
                </c:pt>
                <c:pt idx="268">
                  <c:v>33.459732000000002</c:v>
                </c:pt>
                <c:pt idx="269">
                  <c:v>33.387996999999999</c:v>
                </c:pt>
                <c:pt idx="270">
                  <c:v>33.343040000000002</c:v>
                </c:pt>
                <c:pt idx="271">
                  <c:v>33.260173999999999</c:v>
                </c:pt>
                <c:pt idx="272">
                  <c:v>33.175823000000001</c:v>
                </c:pt>
                <c:pt idx="273">
                  <c:v>33.116115999999998</c:v>
                </c:pt>
                <c:pt idx="274">
                  <c:v>33.045372</c:v>
                </c:pt>
                <c:pt idx="275">
                  <c:v>32.928089</c:v>
                </c:pt>
                <c:pt idx="276">
                  <c:v>32.887645999999997</c:v>
                </c:pt>
                <c:pt idx="277">
                  <c:v>32.980068000000003</c:v>
                </c:pt>
                <c:pt idx="278">
                  <c:v>33.086463999999999</c:v>
                </c:pt>
                <c:pt idx="279">
                  <c:v>33.192799000000001</c:v>
                </c:pt>
                <c:pt idx="280">
                  <c:v>33.274334000000003</c:v>
                </c:pt>
                <c:pt idx="281">
                  <c:v>33.296039999999998</c:v>
                </c:pt>
                <c:pt idx="282">
                  <c:v>33.418266000000003</c:v>
                </c:pt>
                <c:pt idx="283">
                  <c:v>33.300896000000002</c:v>
                </c:pt>
                <c:pt idx="284">
                  <c:v>33.233643000000001</c:v>
                </c:pt>
                <c:pt idx="285">
                  <c:v>33.328415</c:v>
                </c:pt>
                <c:pt idx="286">
                  <c:v>33.521633000000001</c:v>
                </c:pt>
                <c:pt idx="287">
                  <c:v>33.684460000000001</c:v>
                </c:pt>
                <c:pt idx="288">
                  <c:v>33.876133000000003</c:v>
                </c:pt>
                <c:pt idx="289">
                  <c:v>33.921494000000003</c:v>
                </c:pt>
                <c:pt idx="290">
                  <c:v>34.013759999999998</c:v>
                </c:pt>
                <c:pt idx="291">
                  <c:v>33.949848000000003</c:v>
                </c:pt>
                <c:pt idx="292">
                  <c:v>33.844410000000003</c:v>
                </c:pt>
                <c:pt idx="293">
                  <c:v>33.809035999999999</c:v>
                </c:pt>
                <c:pt idx="294">
                  <c:v>33.602488999999998</c:v>
                </c:pt>
                <c:pt idx="295">
                  <c:v>33.519871000000002</c:v>
                </c:pt>
                <c:pt idx="296">
                  <c:v>33.489970999999997</c:v>
                </c:pt>
                <c:pt idx="297">
                  <c:v>33.456051000000002</c:v>
                </c:pt>
                <c:pt idx="298">
                  <c:v>33.441025000000003</c:v>
                </c:pt>
                <c:pt idx="299">
                  <c:v>33.331352000000003</c:v>
                </c:pt>
                <c:pt idx="300">
                  <c:v>33.328598</c:v>
                </c:pt>
                <c:pt idx="301">
                  <c:v>33.213546999999998</c:v>
                </c:pt>
                <c:pt idx="302">
                  <c:v>33.126133000000003</c:v>
                </c:pt>
                <c:pt idx="303">
                  <c:v>33.046050999999999</c:v>
                </c:pt>
                <c:pt idx="304">
                  <c:v>32.959721000000002</c:v>
                </c:pt>
                <c:pt idx="305">
                  <c:v>32.933067000000001</c:v>
                </c:pt>
                <c:pt idx="306">
                  <c:v>32.875709999999998</c:v>
                </c:pt>
                <c:pt idx="307">
                  <c:v>32.858704000000003</c:v>
                </c:pt>
                <c:pt idx="308">
                  <c:v>32.815449000000001</c:v>
                </c:pt>
                <c:pt idx="309">
                  <c:v>32.722656000000001</c:v>
                </c:pt>
                <c:pt idx="310">
                  <c:v>32.672812999999998</c:v>
                </c:pt>
                <c:pt idx="311">
                  <c:v>32.608654000000001</c:v>
                </c:pt>
                <c:pt idx="312">
                  <c:v>32.715485000000001</c:v>
                </c:pt>
                <c:pt idx="313">
                  <c:v>33.098090999999997</c:v>
                </c:pt>
                <c:pt idx="314">
                  <c:v>33.214069000000002</c:v>
                </c:pt>
                <c:pt idx="315">
                  <c:v>33.368828000000001</c:v>
                </c:pt>
                <c:pt idx="316">
                  <c:v>33.559479000000003</c:v>
                </c:pt>
                <c:pt idx="317">
                  <c:v>33.808666000000002</c:v>
                </c:pt>
                <c:pt idx="318">
                  <c:v>33.982745999999999</c:v>
                </c:pt>
                <c:pt idx="319">
                  <c:v>34.141925999999998</c:v>
                </c:pt>
                <c:pt idx="320">
                  <c:v>34.300078999999997</c:v>
                </c:pt>
                <c:pt idx="321">
                  <c:v>34.305523000000001</c:v>
                </c:pt>
                <c:pt idx="322">
                  <c:v>34.518005000000002</c:v>
                </c:pt>
                <c:pt idx="323">
                  <c:v>34.546081999999998</c:v>
                </c:pt>
                <c:pt idx="324">
                  <c:v>34.527779000000002</c:v>
                </c:pt>
                <c:pt idx="325">
                  <c:v>34.479728999999999</c:v>
                </c:pt>
                <c:pt idx="326">
                  <c:v>34.286259000000001</c:v>
                </c:pt>
                <c:pt idx="327">
                  <c:v>34.176399000000004</c:v>
                </c:pt>
                <c:pt idx="328">
                  <c:v>34.223891999999999</c:v>
                </c:pt>
                <c:pt idx="329">
                  <c:v>34.300980000000003</c:v>
                </c:pt>
                <c:pt idx="330">
                  <c:v>34.375</c:v>
                </c:pt>
                <c:pt idx="331">
                  <c:v>34.443489</c:v>
                </c:pt>
                <c:pt idx="332">
                  <c:v>34.476109000000001</c:v>
                </c:pt>
                <c:pt idx="333">
                  <c:v>34.474285000000002</c:v>
                </c:pt>
                <c:pt idx="334">
                  <c:v>34.465595</c:v>
                </c:pt>
                <c:pt idx="335">
                  <c:v>34.431182999999997</c:v>
                </c:pt>
                <c:pt idx="336">
                  <c:v>34.433346</c:v>
                </c:pt>
                <c:pt idx="337">
                  <c:v>34.403880999999998</c:v>
                </c:pt>
                <c:pt idx="338">
                  <c:v>34.363033000000001</c:v>
                </c:pt>
                <c:pt idx="339">
                  <c:v>34.398345999999997</c:v>
                </c:pt>
                <c:pt idx="340">
                  <c:v>34.339661</c:v>
                </c:pt>
                <c:pt idx="341">
                  <c:v>34.235706</c:v>
                </c:pt>
                <c:pt idx="342">
                  <c:v>34.143967000000004</c:v>
                </c:pt>
                <c:pt idx="343">
                  <c:v>34.075817000000001</c:v>
                </c:pt>
                <c:pt idx="344">
                  <c:v>33.94997</c:v>
                </c:pt>
                <c:pt idx="345">
                  <c:v>33.730128999999998</c:v>
                </c:pt>
                <c:pt idx="346">
                  <c:v>33.659660000000002</c:v>
                </c:pt>
                <c:pt idx="347">
                  <c:v>33.766399</c:v>
                </c:pt>
                <c:pt idx="348">
                  <c:v>33.997123999999999</c:v>
                </c:pt>
                <c:pt idx="349">
                  <c:v>34.222256000000002</c:v>
                </c:pt>
                <c:pt idx="350">
                  <c:v>34.429977000000001</c:v>
                </c:pt>
                <c:pt idx="351">
                  <c:v>34.511294999999997</c:v>
                </c:pt>
                <c:pt idx="352">
                  <c:v>34.591937999999999</c:v>
                </c:pt>
                <c:pt idx="353">
                  <c:v>34.660083999999998</c:v>
                </c:pt>
                <c:pt idx="354">
                  <c:v>34.689613000000001</c:v>
                </c:pt>
                <c:pt idx="355">
                  <c:v>34.758194000000003</c:v>
                </c:pt>
                <c:pt idx="356">
                  <c:v>34.768307</c:v>
                </c:pt>
                <c:pt idx="357">
                  <c:v>34.794620999999999</c:v>
                </c:pt>
                <c:pt idx="358">
                  <c:v>34.636059000000003</c:v>
                </c:pt>
                <c:pt idx="359">
                  <c:v>34.429886000000003</c:v>
                </c:pt>
                <c:pt idx="360">
                  <c:v>34.41433</c:v>
                </c:pt>
                <c:pt idx="361">
                  <c:v>34.493361999999998</c:v>
                </c:pt>
                <c:pt idx="362">
                  <c:v>34.529910999999998</c:v>
                </c:pt>
                <c:pt idx="363">
                  <c:v>34.595244999999998</c:v>
                </c:pt>
                <c:pt idx="364">
                  <c:v>34.664817999999997</c:v>
                </c:pt>
                <c:pt idx="365">
                  <c:v>34.647933999999999</c:v>
                </c:pt>
                <c:pt idx="366">
                  <c:v>34.674309000000001</c:v>
                </c:pt>
                <c:pt idx="367">
                  <c:v>34.703560000000003</c:v>
                </c:pt>
                <c:pt idx="368">
                  <c:v>34.686863000000002</c:v>
                </c:pt>
                <c:pt idx="369">
                  <c:v>34.683708000000003</c:v>
                </c:pt>
                <c:pt idx="370">
                  <c:v>34.692055000000003</c:v>
                </c:pt>
                <c:pt idx="371">
                  <c:v>34.574218999999999</c:v>
                </c:pt>
                <c:pt idx="372">
                  <c:v>34.487456999999999</c:v>
                </c:pt>
                <c:pt idx="373">
                  <c:v>34.245444999999997</c:v>
                </c:pt>
                <c:pt idx="374">
                  <c:v>34.167648</c:v>
                </c:pt>
                <c:pt idx="375">
                  <c:v>34.199157999999997</c:v>
                </c:pt>
                <c:pt idx="376">
                  <c:v>34.327537999999997</c:v>
                </c:pt>
                <c:pt idx="377">
                  <c:v>34.458733000000002</c:v>
                </c:pt>
                <c:pt idx="378">
                  <c:v>34.606686000000003</c:v>
                </c:pt>
                <c:pt idx="379">
                  <c:v>34.724243000000001</c:v>
                </c:pt>
                <c:pt idx="380">
                  <c:v>34.741405</c:v>
                </c:pt>
                <c:pt idx="381">
                  <c:v>34.74456</c:v>
                </c:pt>
                <c:pt idx="382">
                  <c:v>34.713267999999999</c:v>
                </c:pt>
                <c:pt idx="383">
                  <c:v>34.641655</c:v>
                </c:pt>
                <c:pt idx="384">
                  <c:v>34.560028000000003</c:v>
                </c:pt>
                <c:pt idx="385">
                  <c:v>34.491973999999999</c:v>
                </c:pt>
                <c:pt idx="386">
                  <c:v>34.537208999999997</c:v>
                </c:pt>
                <c:pt idx="387">
                  <c:v>34.638317000000001</c:v>
                </c:pt>
                <c:pt idx="388">
                  <c:v>34.77449</c:v>
                </c:pt>
                <c:pt idx="389">
                  <c:v>34.858376</c:v>
                </c:pt>
                <c:pt idx="390">
                  <c:v>34.928317999999997</c:v>
                </c:pt>
                <c:pt idx="391">
                  <c:v>34.959484000000003</c:v>
                </c:pt>
                <c:pt idx="392">
                  <c:v>35.039631</c:v>
                </c:pt>
                <c:pt idx="393">
                  <c:v>35.053916999999998</c:v>
                </c:pt>
                <c:pt idx="394">
                  <c:v>35.065883999999997</c:v>
                </c:pt>
                <c:pt idx="395">
                  <c:v>35.026179999999997</c:v>
                </c:pt>
                <c:pt idx="396">
                  <c:v>34.961094000000003</c:v>
                </c:pt>
                <c:pt idx="397">
                  <c:v>34.883484000000003</c:v>
                </c:pt>
                <c:pt idx="398">
                  <c:v>34.777458000000003</c:v>
                </c:pt>
                <c:pt idx="399">
                  <c:v>34.670783999999998</c:v>
                </c:pt>
                <c:pt idx="400">
                  <c:v>34.586094000000003</c:v>
                </c:pt>
                <c:pt idx="401">
                  <c:v>34.417824000000003</c:v>
                </c:pt>
                <c:pt idx="402">
                  <c:v>34.216999000000001</c:v>
                </c:pt>
                <c:pt idx="403">
                  <c:v>34.101604000000002</c:v>
                </c:pt>
                <c:pt idx="404">
                  <c:v>34.213070000000002</c:v>
                </c:pt>
                <c:pt idx="405">
                  <c:v>34.329177999999999</c:v>
                </c:pt>
                <c:pt idx="406">
                  <c:v>34.476604000000002</c:v>
                </c:pt>
                <c:pt idx="407">
                  <c:v>34.677154999999999</c:v>
                </c:pt>
                <c:pt idx="408">
                  <c:v>34.835681999999998</c:v>
                </c:pt>
                <c:pt idx="409">
                  <c:v>34.880885999999997</c:v>
                </c:pt>
                <c:pt idx="410">
                  <c:v>34.946407000000001</c:v>
                </c:pt>
                <c:pt idx="411">
                  <c:v>34.942138999999997</c:v>
                </c:pt>
                <c:pt idx="412">
                  <c:v>34.949683999999998</c:v>
                </c:pt>
                <c:pt idx="413">
                  <c:v>34.881256</c:v>
                </c:pt>
                <c:pt idx="414">
                  <c:v>34.916877999999997</c:v>
                </c:pt>
                <c:pt idx="415">
                  <c:v>34.860385999999998</c:v>
                </c:pt>
                <c:pt idx="416">
                  <c:v>34.774025000000002</c:v>
                </c:pt>
                <c:pt idx="417">
                  <c:v>34.719296</c:v>
                </c:pt>
                <c:pt idx="418">
                  <c:v>34.667907999999997</c:v>
                </c:pt>
                <c:pt idx="419">
                  <c:v>34.529541000000002</c:v>
                </c:pt>
                <c:pt idx="420">
                  <c:v>34.291763000000003</c:v>
                </c:pt>
                <c:pt idx="421">
                  <c:v>34.161434</c:v>
                </c:pt>
                <c:pt idx="422">
                  <c:v>34.244301</c:v>
                </c:pt>
                <c:pt idx="423">
                  <c:v>34.351779999999998</c:v>
                </c:pt>
                <c:pt idx="424">
                  <c:v>34.443427999999997</c:v>
                </c:pt>
                <c:pt idx="425">
                  <c:v>34.546546999999997</c:v>
                </c:pt>
                <c:pt idx="426">
                  <c:v>34.623382999999997</c:v>
                </c:pt>
                <c:pt idx="427">
                  <c:v>34.652016000000003</c:v>
                </c:pt>
                <c:pt idx="428">
                  <c:v>34.606006999999998</c:v>
                </c:pt>
                <c:pt idx="429">
                  <c:v>34.591628999999998</c:v>
                </c:pt>
                <c:pt idx="430">
                  <c:v>34.511882999999997</c:v>
                </c:pt>
                <c:pt idx="431">
                  <c:v>34.451743999999998</c:v>
                </c:pt>
                <c:pt idx="432">
                  <c:v>34.332886000000002</c:v>
                </c:pt>
                <c:pt idx="433">
                  <c:v>34.247546999999997</c:v>
                </c:pt>
                <c:pt idx="434">
                  <c:v>34.138184000000003</c:v>
                </c:pt>
                <c:pt idx="435">
                  <c:v>33.961936999999999</c:v>
                </c:pt>
                <c:pt idx="436">
                  <c:v>33.876506999999997</c:v>
                </c:pt>
                <c:pt idx="437">
                  <c:v>33.599460999999998</c:v>
                </c:pt>
                <c:pt idx="438">
                  <c:v>33.596336000000001</c:v>
                </c:pt>
                <c:pt idx="439">
                  <c:v>33.594883000000003</c:v>
                </c:pt>
                <c:pt idx="440">
                  <c:v>33.767077999999998</c:v>
                </c:pt>
                <c:pt idx="441">
                  <c:v>33.995361000000003</c:v>
                </c:pt>
                <c:pt idx="442">
                  <c:v>34.073031999999998</c:v>
                </c:pt>
                <c:pt idx="443">
                  <c:v>34.101109000000001</c:v>
                </c:pt>
                <c:pt idx="444">
                  <c:v>34.174793000000001</c:v>
                </c:pt>
                <c:pt idx="445">
                  <c:v>34.298630000000003</c:v>
                </c:pt>
                <c:pt idx="446">
                  <c:v>34.389099000000002</c:v>
                </c:pt>
                <c:pt idx="447">
                  <c:v>34.479075999999999</c:v>
                </c:pt>
                <c:pt idx="448">
                  <c:v>34.493701999999999</c:v>
                </c:pt>
                <c:pt idx="449">
                  <c:v>34.553040000000003</c:v>
                </c:pt>
                <c:pt idx="450">
                  <c:v>34.571002999999997</c:v>
                </c:pt>
                <c:pt idx="451">
                  <c:v>34.688347</c:v>
                </c:pt>
                <c:pt idx="452">
                  <c:v>34.677956000000002</c:v>
                </c:pt>
                <c:pt idx="453">
                  <c:v>34.751579</c:v>
                </c:pt>
                <c:pt idx="454">
                  <c:v>34.730426999999999</c:v>
                </c:pt>
                <c:pt idx="455">
                  <c:v>34.619858000000001</c:v>
                </c:pt>
                <c:pt idx="456">
                  <c:v>34.490952</c:v>
                </c:pt>
                <c:pt idx="457">
                  <c:v>34.439129000000001</c:v>
                </c:pt>
                <c:pt idx="458">
                  <c:v>34.529201999999998</c:v>
                </c:pt>
                <c:pt idx="459">
                  <c:v>34.489933000000001</c:v>
                </c:pt>
                <c:pt idx="460">
                  <c:v>34.434460000000001</c:v>
                </c:pt>
                <c:pt idx="461">
                  <c:v>34.355736</c:v>
                </c:pt>
                <c:pt idx="462">
                  <c:v>34.177979000000001</c:v>
                </c:pt>
                <c:pt idx="463">
                  <c:v>34.309047999999997</c:v>
                </c:pt>
                <c:pt idx="464">
                  <c:v>34.451251999999997</c:v>
                </c:pt>
                <c:pt idx="465">
                  <c:v>34.650314000000002</c:v>
                </c:pt>
                <c:pt idx="466">
                  <c:v>34.844433000000002</c:v>
                </c:pt>
                <c:pt idx="467">
                  <c:v>34.959949000000002</c:v>
                </c:pt>
                <c:pt idx="468">
                  <c:v>35.083320999999998</c:v>
                </c:pt>
                <c:pt idx="469">
                  <c:v>35.139133000000001</c:v>
                </c:pt>
                <c:pt idx="470">
                  <c:v>35.199860000000001</c:v>
                </c:pt>
                <c:pt idx="471">
                  <c:v>35.272644</c:v>
                </c:pt>
                <c:pt idx="472">
                  <c:v>35.315437000000003</c:v>
                </c:pt>
                <c:pt idx="473">
                  <c:v>35.344439999999999</c:v>
                </c:pt>
                <c:pt idx="474">
                  <c:v>35.248927999999999</c:v>
                </c:pt>
                <c:pt idx="475">
                  <c:v>35.190024999999999</c:v>
                </c:pt>
                <c:pt idx="476">
                  <c:v>35.095844</c:v>
                </c:pt>
                <c:pt idx="477">
                  <c:v>34.834476000000002</c:v>
                </c:pt>
                <c:pt idx="478">
                  <c:v>34.589897000000001</c:v>
                </c:pt>
                <c:pt idx="479">
                  <c:v>34.610118999999997</c:v>
                </c:pt>
                <c:pt idx="480">
                  <c:v>34.741776000000002</c:v>
                </c:pt>
                <c:pt idx="481">
                  <c:v>34.888092</c:v>
                </c:pt>
                <c:pt idx="482">
                  <c:v>34.993931000000003</c:v>
                </c:pt>
                <c:pt idx="483">
                  <c:v>34.936356000000004</c:v>
                </c:pt>
                <c:pt idx="484">
                  <c:v>34.983696000000002</c:v>
                </c:pt>
                <c:pt idx="485">
                  <c:v>35.022316000000004</c:v>
                </c:pt>
                <c:pt idx="486">
                  <c:v>35.117023000000003</c:v>
                </c:pt>
                <c:pt idx="487">
                  <c:v>35.131431999999997</c:v>
                </c:pt>
                <c:pt idx="488">
                  <c:v>35.117488999999999</c:v>
                </c:pt>
                <c:pt idx="489">
                  <c:v>35.066840999999997</c:v>
                </c:pt>
                <c:pt idx="490">
                  <c:v>35.048690999999998</c:v>
                </c:pt>
                <c:pt idx="491">
                  <c:v>34.969535999999998</c:v>
                </c:pt>
                <c:pt idx="492">
                  <c:v>34.858283999999998</c:v>
                </c:pt>
                <c:pt idx="493">
                  <c:v>34.622425</c:v>
                </c:pt>
                <c:pt idx="494">
                  <c:v>34.544476000000003</c:v>
                </c:pt>
                <c:pt idx="495">
                  <c:v>34.636493999999999</c:v>
                </c:pt>
                <c:pt idx="496">
                  <c:v>34.777209999999997</c:v>
                </c:pt>
                <c:pt idx="497">
                  <c:v>34.937531</c:v>
                </c:pt>
                <c:pt idx="498">
                  <c:v>35.020614999999999</c:v>
                </c:pt>
                <c:pt idx="499">
                  <c:v>35.056018999999999</c:v>
                </c:pt>
                <c:pt idx="500">
                  <c:v>35.082084999999999</c:v>
                </c:pt>
                <c:pt idx="501">
                  <c:v>35.051102</c:v>
                </c:pt>
                <c:pt idx="502">
                  <c:v>34.968513000000002</c:v>
                </c:pt>
                <c:pt idx="503">
                  <c:v>34.908157000000003</c:v>
                </c:pt>
                <c:pt idx="504">
                  <c:v>34.796413000000001</c:v>
                </c:pt>
                <c:pt idx="505">
                  <c:v>34.700313999999999</c:v>
                </c:pt>
                <c:pt idx="506">
                  <c:v>34.634082999999997</c:v>
                </c:pt>
                <c:pt idx="507">
                  <c:v>34.387154000000002</c:v>
                </c:pt>
                <c:pt idx="508">
                  <c:v>34.202530000000003</c:v>
                </c:pt>
                <c:pt idx="509">
                  <c:v>34.132956999999998</c:v>
                </c:pt>
                <c:pt idx="510">
                  <c:v>34.197612999999997</c:v>
                </c:pt>
                <c:pt idx="511">
                  <c:v>34.211154999999998</c:v>
                </c:pt>
                <c:pt idx="512">
                  <c:v>34.383628999999999</c:v>
                </c:pt>
                <c:pt idx="513">
                  <c:v>34.562252000000001</c:v>
                </c:pt>
                <c:pt idx="514">
                  <c:v>34.654026000000002</c:v>
                </c:pt>
                <c:pt idx="515">
                  <c:v>34.767223000000001</c:v>
                </c:pt>
                <c:pt idx="516">
                  <c:v>34.875476999999997</c:v>
                </c:pt>
                <c:pt idx="517">
                  <c:v>34.946499000000003</c:v>
                </c:pt>
                <c:pt idx="518">
                  <c:v>35.00806</c:v>
                </c:pt>
                <c:pt idx="519">
                  <c:v>35.074447999999997</c:v>
                </c:pt>
                <c:pt idx="520">
                  <c:v>35.082515999999998</c:v>
                </c:pt>
                <c:pt idx="521">
                  <c:v>35.056201999999999</c:v>
                </c:pt>
                <c:pt idx="522">
                  <c:v>35.065944999999999</c:v>
                </c:pt>
                <c:pt idx="523">
                  <c:v>34.968204</c:v>
                </c:pt>
                <c:pt idx="524">
                  <c:v>34.726658</c:v>
                </c:pt>
                <c:pt idx="525">
                  <c:v>34.621741999999998</c:v>
                </c:pt>
                <c:pt idx="526">
                  <c:v>34.569180000000003</c:v>
                </c:pt>
                <c:pt idx="527">
                  <c:v>34.661045000000001</c:v>
                </c:pt>
                <c:pt idx="528">
                  <c:v>34.784568999999998</c:v>
                </c:pt>
                <c:pt idx="529">
                  <c:v>34.881321</c:v>
                </c:pt>
                <c:pt idx="530">
                  <c:v>34.919536999999998</c:v>
                </c:pt>
                <c:pt idx="531">
                  <c:v>34.954323000000002</c:v>
                </c:pt>
                <c:pt idx="532">
                  <c:v>34.938704999999999</c:v>
                </c:pt>
                <c:pt idx="533">
                  <c:v>34.861004000000001</c:v>
                </c:pt>
                <c:pt idx="534">
                  <c:v>34.854140999999998</c:v>
                </c:pt>
                <c:pt idx="535">
                  <c:v>34.873866999999997</c:v>
                </c:pt>
                <c:pt idx="536">
                  <c:v>34.782775999999998</c:v>
                </c:pt>
                <c:pt idx="537">
                  <c:v>34.757328000000001</c:v>
                </c:pt>
                <c:pt idx="538">
                  <c:v>34.635131999999999</c:v>
                </c:pt>
                <c:pt idx="539">
                  <c:v>34.515255000000003</c:v>
                </c:pt>
                <c:pt idx="540">
                  <c:v>34.400139000000003</c:v>
                </c:pt>
                <c:pt idx="541">
                  <c:v>34.304535000000001</c:v>
                </c:pt>
                <c:pt idx="542">
                  <c:v>34.185768000000003</c:v>
                </c:pt>
                <c:pt idx="543">
                  <c:v>34.067284000000001</c:v>
                </c:pt>
                <c:pt idx="544">
                  <c:v>33.964782999999997</c:v>
                </c:pt>
                <c:pt idx="545">
                  <c:v>33.761882999999997</c:v>
                </c:pt>
                <c:pt idx="546">
                  <c:v>33.519343999999997</c:v>
                </c:pt>
                <c:pt idx="547">
                  <c:v>33.398539999999997</c:v>
                </c:pt>
                <c:pt idx="548">
                  <c:v>33.568973999999997</c:v>
                </c:pt>
                <c:pt idx="549">
                  <c:v>33.942242</c:v>
                </c:pt>
                <c:pt idx="550">
                  <c:v>34.282454999999999</c:v>
                </c:pt>
                <c:pt idx="551">
                  <c:v>34.524096999999998</c:v>
                </c:pt>
                <c:pt idx="552">
                  <c:v>34.735191</c:v>
                </c:pt>
                <c:pt idx="553">
                  <c:v>34.866290999999997</c:v>
                </c:pt>
                <c:pt idx="554">
                  <c:v>35.011772000000001</c:v>
                </c:pt>
                <c:pt idx="555">
                  <c:v>35.134678000000001</c:v>
                </c:pt>
                <c:pt idx="556">
                  <c:v>35.156109000000001</c:v>
                </c:pt>
                <c:pt idx="557">
                  <c:v>35.139194000000003</c:v>
                </c:pt>
                <c:pt idx="558">
                  <c:v>34.965049999999998</c:v>
                </c:pt>
                <c:pt idx="559">
                  <c:v>34.726902000000003</c:v>
                </c:pt>
                <c:pt idx="560">
                  <c:v>34.642924999999998</c:v>
                </c:pt>
                <c:pt idx="561">
                  <c:v>34.655571000000002</c:v>
                </c:pt>
                <c:pt idx="562">
                  <c:v>34.724243000000001</c:v>
                </c:pt>
                <c:pt idx="563">
                  <c:v>34.781478999999997</c:v>
                </c:pt>
                <c:pt idx="564">
                  <c:v>34.812213999999997</c:v>
                </c:pt>
                <c:pt idx="565">
                  <c:v>34.845019999999998</c:v>
                </c:pt>
                <c:pt idx="566">
                  <c:v>34.832157000000002</c:v>
                </c:pt>
                <c:pt idx="567">
                  <c:v>34.760264999999997</c:v>
                </c:pt>
                <c:pt idx="568">
                  <c:v>34.724181999999999</c:v>
                </c:pt>
                <c:pt idx="569">
                  <c:v>34.595123000000001</c:v>
                </c:pt>
                <c:pt idx="570">
                  <c:v>34.519275999999998</c:v>
                </c:pt>
                <c:pt idx="571">
                  <c:v>34.491695</c:v>
                </c:pt>
                <c:pt idx="572">
                  <c:v>34.366034999999997</c:v>
                </c:pt>
                <c:pt idx="573">
                  <c:v>34.212268999999999</c:v>
                </c:pt>
                <c:pt idx="574">
                  <c:v>34.046658000000001</c:v>
                </c:pt>
                <c:pt idx="575">
                  <c:v>33.964348000000001</c:v>
                </c:pt>
                <c:pt idx="576">
                  <c:v>33.885441</c:v>
                </c:pt>
                <c:pt idx="577">
                  <c:v>33.792617999999997</c:v>
                </c:pt>
                <c:pt idx="578">
                  <c:v>33.970748999999998</c:v>
                </c:pt>
                <c:pt idx="579">
                  <c:v>34.283259999999999</c:v>
                </c:pt>
                <c:pt idx="580">
                  <c:v>34.523293000000002</c:v>
                </c:pt>
                <c:pt idx="581">
                  <c:v>34.717781000000002</c:v>
                </c:pt>
                <c:pt idx="582">
                  <c:v>34.902251999999997</c:v>
                </c:pt>
                <c:pt idx="583">
                  <c:v>34.970123000000001</c:v>
                </c:pt>
                <c:pt idx="584">
                  <c:v>35.064213000000002</c:v>
                </c:pt>
                <c:pt idx="585">
                  <c:v>35.155766</c:v>
                </c:pt>
                <c:pt idx="586">
                  <c:v>35.054935</c:v>
                </c:pt>
                <c:pt idx="587">
                  <c:v>34.972721</c:v>
                </c:pt>
                <c:pt idx="588">
                  <c:v>34.985366999999997</c:v>
                </c:pt>
                <c:pt idx="589">
                  <c:v>35.089503999999998</c:v>
                </c:pt>
                <c:pt idx="590">
                  <c:v>35.187645000000003</c:v>
                </c:pt>
                <c:pt idx="591">
                  <c:v>35.230407999999997</c:v>
                </c:pt>
                <c:pt idx="592">
                  <c:v>35.202148000000001</c:v>
                </c:pt>
                <c:pt idx="593">
                  <c:v>35.167549000000001</c:v>
                </c:pt>
                <c:pt idx="594">
                  <c:v>35.142901999999999</c:v>
                </c:pt>
                <c:pt idx="595">
                  <c:v>35.115600999999998</c:v>
                </c:pt>
                <c:pt idx="596">
                  <c:v>35.101871000000003</c:v>
                </c:pt>
                <c:pt idx="597">
                  <c:v>35.027541999999997</c:v>
                </c:pt>
                <c:pt idx="598">
                  <c:v>34.909148999999999</c:v>
                </c:pt>
                <c:pt idx="599">
                  <c:v>34.858437000000002</c:v>
                </c:pt>
                <c:pt idx="600">
                  <c:v>34.779651999999999</c:v>
                </c:pt>
                <c:pt idx="601">
                  <c:v>34.636276000000002</c:v>
                </c:pt>
                <c:pt idx="602">
                  <c:v>34.564480000000003</c:v>
                </c:pt>
                <c:pt idx="603">
                  <c:v>34.502082999999999</c:v>
                </c:pt>
                <c:pt idx="604">
                  <c:v>34.404499000000001</c:v>
                </c:pt>
                <c:pt idx="605">
                  <c:v>34.257534</c:v>
                </c:pt>
                <c:pt idx="606">
                  <c:v>34.062614000000004</c:v>
                </c:pt>
                <c:pt idx="607">
                  <c:v>34.076312999999999</c:v>
                </c:pt>
                <c:pt idx="608">
                  <c:v>34.355831000000002</c:v>
                </c:pt>
                <c:pt idx="609">
                  <c:v>34.592216000000001</c:v>
                </c:pt>
                <c:pt idx="610">
                  <c:v>34.782158000000003</c:v>
                </c:pt>
                <c:pt idx="611">
                  <c:v>34.912827</c:v>
                </c:pt>
                <c:pt idx="612">
                  <c:v>35.041919999999998</c:v>
                </c:pt>
                <c:pt idx="613">
                  <c:v>35.135792000000002</c:v>
                </c:pt>
                <c:pt idx="614">
                  <c:v>35.145038999999997</c:v>
                </c:pt>
                <c:pt idx="615">
                  <c:v>35.124352000000002</c:v>
                </c:pt>
                <c:pt idx="616">
                  <c:v>35.051163000000003</c:v>
                </c:pt>
                <c:pt idx="617">
                  <c:v>34.921607999999999</c:v>
                </c:pt>
                <c:pt idx="618">
                  <c:v>34.853397000000001</c:v>
                </c:pt>
                <c:pt idx="619">
                  <c:v>34.902470000000001</c:v>
                </c:pt>
                <c:pt idx="620">
                  <c:v>34.999927999999997</c:v>
                </c:pt>
                <c:pt idx="621">
                  <c:v>35.071353999999999</c:v>
                </c:pt>
                <c:pt idx="622">
                  <c:v>35.152518999999998</c:v>
                </c:pt>
                <c:pt idx="623">
                  <c:v>35.147015000000003</c:v>
                </c:pt>
                <c:pt idx="624">
                  <c:v>35.115879</c:v>
                </c:pt>
                <c:pt idx="625">
                  <c:v>35.058307999999997</c:v>
                </c:pt>
                <c:pt idx="626">
                  <c:v>35.057163000000003</c:v>
                </c:pt>
                <c:pt idx="627">
                  <c:v>34.933945000000001</c:v>
                </c:pt>
                <c:pt idx="628">
                  <c:v>34.843845000000002</c:v>
                </c:pt>
                <c:pt idx="629">
                  <c:v>34.698025000000001</c:v>
                </c:pt>
                <c:pt idx="630">
                  <c:v>34.619610000000002</c:v>
                </c:pt>
                <c:pt idx="631">
                  <c:v>34.459319999999998</c:v>
                </c:pt>
                <c:pt idx="632">
                  <c:v>34.413372000000003</c:v>
                </c:pt>
                <c:pt idx="633">
                  <c:v>34.370486999999997</c:v>
                </c:pt>
                <c:pt idx="634">
                  <c:v>34.231098000000003</c:v>
                </c:pt>
                <c:pt idx="635">
                  <c:v>34.129311000000001</c:v>
                </c:pt>
                <c:pt idx="636">
                  <c:v>34.187626000000002</c:v>
                </c:pt>
                <c:pt idx="637">
                  <c:v>34.369529999999997</c:v>
                </c:pt>
                <c:pt idx="638">
                  <c:v>34.601954999999997</c:v>
                </c:pt>
                <c:pt idx="639">
                  <c:v>34.773499000000001</c:v>
                </c:pt>
                <c:pt idx="640">
                  <c:v>34.887287000000001</c:v>
                </c:pt>
                <c:pt idx="641">
                  <c:v>34.922905</c:v>
                </c:pt>
                <c:pt idx="642">
                  <c:v>34.982643000000003</c:v>
                </c:pt>
                <c:pt idx="643">
                  <c:v>35.039752999999997</c:v>
                </c:pt>
                <c:pt idx="644">
                  <c:v>35.075405000000003</c:v>
                </c:pt>
                <c:pt idx="645">
                  <c:v>35.096432</c:v>
                </c:pt>
                <c:pt idx="646">
                  <c:v>35.036845999999997</c:v>
                </c:pt>
                <c:pt idx="647">
                  <c:v>34.984622999999999</c:v>
                </c:pt>
                <c:pt idx="648">
                  <c:v>34.904076000000003</c:v>
                </c:pt>
                <c:pt idx="649">
                  <c:v>34.900677000000002</c:v>
                </c:pt>
                <c:pt idx="650">
                  <c:v>34.811348000000002</c:v>
                </c:pt>
                <c:pt idx="651">
                  <c:v>34.721801999999997</c:v>
                </c:pt>
                <c:pt idx="652">
                  <c:v>34.527251999999997</c:v>
                </c:pt>
                <c:pt idx="653">
                  <c:v>34.63776</c:v>
                </c:pt>
                <c:pt idx="654">
                  <c:v>34.739735000000003</c:v>
                </c:pt>
                <c:pt idx="655">
                  <c:v>34.827736000000002</c:v>
                </c:pt>
                <c:pt idx="656">
                  <c:v>34.85445</c:v>
                </c:pt>
                <c:pt idx="657">
                  <c:v>34.905375999999997</c:v>
                </c:pt>
                <c:pt idx="658">
                  <c:v>34.885773</c:v>
                </c:pt>
                <c:pt idx="659">
                  <c:v>34.871487000000002</c:v>
                </c:pt>
                <c:pt idx="660">
                  <c:v>34.861747999999999</c:v>
                </c:pt>
                <c:pt idx="661">
                  <c:v>34.729129999999998</c:v>
                </c:pt>
                <c:pt idx="662">
                  <c:v>34.676132000000003</c:v>
                </c:pt>
                <c:pt idx="663">
                  <c:v>34.568344000000003</c:v>
                </c:pt>
                <c:pt idx="664">
                  <c:v>34.450695000000003</c:v>
                </c:pt>
                <c:pt idx="665">
                  <c:v>34.258834999999998</c:v>
                </c:pt>
                <c:pt idx="666">
                  <c:v>34.210968000000001</c:v>
                </c:pt>
                <c:pt idx="667">
                  <c:v>34.436283000000003</c:v>
                </c:pt>
                <c:pt idx="668">
                  <c:v>34.688285999999998</c:v>
                </c:pt>
                <c:pt idx="669">
                  <c:v>34.901694999999997</c:v>
                </c:pt>
                <c:pt idx="670">
                  <c:v>35.066840999999997</c:v>
                </c:pt>
                <c:pt idx="671">
                  <c:v>35.145378000000001</c:v>
                </c:pt>
                <c:pt idx="672">
                  <c:v>35.225059999999999</c:v>
                </c:pt>
                <c:pt idx="673">
                  <c:v>35.251064</c:v>
                </c:pt>
                <c:pt idx="674">
                  <c:v>35.295124000000001</c:v>
                </c:pt>
                <c:pt idx="675">
                  <c:v>35.259627999999999</c:v>
                </c:pt>
                <c:pt idx="676">
                  <c:v>35.150604000000001</c:v>
                </c:pt>
                <c:pt idx="677">
                  <c:v>35.059696000000002</c:v>
                </c:pt>
                <c:pt idx="678">
                  <c:v>35.095317999999999</c:v>
                </c:pt>
                <c:pt idx="679">
                  <c:v>34.989075</c:v>
                </c:pt>
                <c:pt idx="680">
                  <c:v>34.991858999999998</c:v>
                </c:pt>
                <c:pt idx="681">
                  <c:v>34.87133</c:v>
                </c:pt>
                <c:pt idx="682">
                  <c:v>34.744652000000002</c:v>
                </c:pt>
                <c:pt idx="683">
                  <c:v>34.632164000000003</c:v>
                </c:pt>
                <c:pt idx="684">
                  <c:v>34.384276999999997</c:v>
                </c:pt>
                <c:pt idx="685">
                  <c:v>34.275993</c:v>
                </c:pt>
                <c:pt idx="686">
                  <c:v>34.35342</c:v>
                </c:pt>
                <c:pt idx="687">
                  <c:v>34.476264999999998</c:v>
                </c:pt>
                <c:pt idx="688">
                  <c:v>34.571499000000003</c:v>
                </c:pt>
                <c:pt idx="689">
                  <c:v>34.734509000000003</c:v>
                </c:pt>
                <c:pt idx="690">
                  <c:v>34.811191999999998</c:v>
                </c:pt>
                <c:pt idx="691">
                  <c:v>34.829341999999997</c:v>
                </c:pt>
                <c:pt idx="692">
                  <c:v>34.830146999999997</c:v>
                </c:pt>
                <c:pt idx="693">
                  <c:v>34.796348999999999</c:v>
                </c:pt>
                <c:pt idx="694">
                  <c:v>34.673873999999998</c:v>
                </c:pt>
                <c:pt idx="695">
                  <c:v>34.608508999999998</c:v>
                </c:pt>
                <c:pt idx="696">
                  <c:v>34.671619</c:v>
                </c:pt>
                <c:pt idx="697">
                  <c:v>34.821705000000001</c:v>
                </c:pt>
                <c:pt idx="698">
                  <c:v>34.929957999999999</c:v>
                </c:pt>
                <c:pt idx="699">
                  <c:v>34.947983000000001</c:v>
                </c:pt>
                <c:pt idx="700">
                  <c:v>34.925846</c:v>
                </c:pt>
                <c:pt idx="701">
                  <c:v>34.906177999999997</c:v>
                </c:pt>
                <c:pt idx="702">
                  <c:v>34.863940999999997</c:v>
                </c:pt>
                <c:pt idx="703">
                  <c:v>34.801791999999999</c:v>
                </c:pt>
                <c:pt idx="704">
                  <c:v>34.711010000000002</c:v>
                </c:pt>
                <c:pt idx="705">
                  <c:v>34.718864000000004</c:v>
                </c:pt>
                <c:pt idx="706">
                  <c:v>34.641810999999997</c:v>
                </c:pt>
                <c:pt idx="707">
                  <c:v>34.494446000000003</c:v>
                </c:pt>
                <c:pt idx="708">
                  <c:v>34.382080000000002</c:v>
                </c:pt>
                <c:pt idx="709">
                  <c:v>34.242386000000003</c:v>
                </c:pt>
                <c:pt idx="710">
                  <c:v>34.062674999999999</c:v>
                </c:pt>
                <c:pt idx="711">
                  <c:v>33.901179999999997</c:v>
                </c:pt>
                <c:pt idx="712">
                  <c:v>33.770107000000003</c:v>
                </c:pt>
                <c:pt idx="713">
                  <c:v>33.559573999999998</c:v>
                </c:pt>
                <c:pt idx="714">
                  <c:v>33.599986999999999</c:v>
                </c:pt>
                <c:pt idx="715">
                  <c:v>33.508338999999999</c:v>
                </c:pt>
                <c:pt idx="716">
                  <c:v>33.459052999999997</c:v>
                </c:pt>
                <c:pt idx="717">
                  <c:v>33.395480999999997</c:v>
                </c:pt>
                <c:pt idx="718">
                  <c:v>33.293041000000002</c:v>
                </c:pt>
                <c:pt idx="719">
                  <c:v>33.151302000000001</c:v>
                </c:pt>
                <c:pt idx="720">
                  <c:v>32.844234</c:v>
                </c:pt>
                <c:pt idx="721">
                  <c:v>32.784126000000001</c:v>
                </c:pt>
                <c:pt idx="722">
                  <c:v>32.769688000000002</c:v>
                </c:pt>
                <c:pt idx="723">
                  <c:v>32.735610999999999</c:v>
                </c:pt>
                <c:pt idx="724">
                  <c:v>32.636851999999998</c:v>
                </c:pt>
                <c:pt idx="725">
                  <c:v>32.526127000000002</c:v>
                </c:pt>
                <c:pt idx="726">
                  <c:v>32.391472</c:v>
                </c:pt>
                <c:pt idx="727">
                  <c:v>32.098624999999998</c:v>
                </c:pt>
                <c:pt idx="728">
                  <c:v>31.847398999999999</c:v>
                </c:pt>
                <c:pt idx="729">
                  <c:v>31.691466999999999</c:v>
                </c:pt>
                <c:pt idx="730">
                  <c:v>31.633368999999998</c:v>
                </c:pt>
                <c:pt idx="731">
                  <c:v>31.597995999999998</c:v>
                </c:pt>
                <c:pt idx="732">
                  <c:v>31.590668000000001</c:v>
                </c:pt>
                <c:pt idx="733">
                  <c:v>31.622793000000001</c:v>
                </c:pt>
                <c:pt idx="734">
                  <c:v>31.604178999999998</c:v>
                </c:pt>
                <c:pt idx="735">
                  <c:v>31.520294</c:v>
                </c:pt>
                <c:pt idx="736">
                  <c:v>31.439405000000001</c:v>
                </c:pt>
                <c:pt idx="737">
                  <c:v>31.380811999999999</c:v>
                </c:pt>
                <c:pt idx="738">
                  <c:v>31.328835999999999</c:v>
                </c:pt>
                <c:pt idx="739">
                  <c:v>31.209885</c:v>
                </c:pt>
                <c:pt idx="740">
                  <c:v>31.073713000000001</c:v>
                </c:pt>
                <c:pt idx="741">
                  <c:v>30.986115999999999</c:v>
                </c:pt>
                <c:pt idx="742">
                  <c:v>30.935099000000001</c:v>
                </c:pt>
                <c:pt idx="743">
                  <c:v>30.881761999999998</c:v>
                </c:pt>
                <c:pt idx="744">
                  <c:v>30.749639999999999</c:v>
                </c:pt>
                <c:pt idx="745">
                  <c:v>30.664145999999999</c:v>
                </c:pt>
                <c:pt idx="746">
                  <c:v>30.638017999999999</c:v>
                </c:pt>
                <c:pt idx="747">
                  <c:v>30.580044000000001</c:v>
                </c:pt>
                <c:pt idx="748">
                  <c:v>30.485766999999999</c:v>
                </c:pt>
                <c:pt idx="749">
                  <c:v>30.402376</c:v>
                </c:pt>
                <c:pt idx="750">
                  <c:v>30.346502000000001</c:v>
                </c:pt>
                <c:pt idx="751">
                  <c:v>30.356366999999999</c:v>
                </c:pt>
                <c:pt idx="752">
                  <c:v>30.33766</c:v>
                </c:pt>
                <c:pt idx="753">
                  <c:v>30.344584999999999</c:v>
                </c:pt>
                <c:pt idx="754">
                  <c:v>30.332063999999999</c:v>
                </c:pt>
                <c:pt idx="755">
                  <c:v>30.323839</c:v>
                </c:pt>
                <c:pt idx="756">
                  <c:v>30.208535999999999</c:v>
                </c:pt>
                <c:pt idx="757">
                  <c:v>30.032539</c:v>
                </c:pt>
                <c:pt idx="758">
                  <c:v>29.907436000000001</c:v>
                </c:pt>
                <c:pt idx="759">
                  <c:v>29.825375000000001</c:v>
                </c:pt>
                <c:pt idx="760">
                  <c:v>29.801812999999999</c:v>
                </c:pt>
                <c:pt idx="761">
                  <c:v>29.815881999999998</c:v>
                </c:pt>
                <c:pt idx="762">
                  <c:v>29.767583999999999</c:v>
                </c:pt>
                <c:pt idx="763">
                  <c:v>29.766501999999999</c:v>
                </c:pt>
                <c:pt idx="764">
                  <c:v>29.778963000000001</c:v>
                </c:pt>
                <c:pt idx="765">
                  <c:v>29.699805999999999</c:v>
                </c:pt>
                <c:pt idx="766">
                  <c:v>29.562304999999999</c:v>
                </c:pt>
                <c:pt idx="767">
                  <c:v>29.489611</c:v>
                </c:pt>
                <c:pt idx="768">
                  <c:v>29.416886999999999</c:v>
                </c:pt>
                <c:pt idx="769">
                  <c:v>29.346665999999999</c:v>
                </c:pt>
                <c:pt idx="770">
                  <c:v>29.230965000000001</c:v>
                </c:pt>
                <c:pt idx="771">
                  <c:v>29.164083000000002</c:v>
                </c:pt>
                <c:pt idx="772">
                  <c:v>29.083815000000001</c:v>
                </c:pt>
                <c:pt idx="773">
                  <c:v>29.528445999999999</c:v>
                </c:pt>
                <c:pt idx="774">
                  <c:v>29.620125000000002</c:v>
                </c:pt>
                <c:pt idx="775">
                  <c:v>29.619259</c:v>
                </c:pt>
                <c:pt idx="776">
                  <c:v>29.531879</c:v>
                </c:pt>
                <c:pt idx="777">
                  <c:v>29.417535999999998</c:v>
                </c:pt>
                <c:pt idx="778">
                  <c:v>26.917793</c:v>
                </c:pt>
                <c:pt idx="779">
                  <c:v>25.906856999999999</c:v>
                </c:pt>
                <c:pt idx="780">
                  <c:v>25.351838999999998</c:v>
                </c:pt>
                <c:pt idx="781">
                  <c:v>26.087492000000001</c:v>
                </c:pt>
                <c:pt idx="782">
                  <c:v>28.776529</c:v>
                </c:pt>
                <c:pt idx="783">
                  <c:v>31.440951999999999</c:v>
                </c:pt>
                <c:pt idx="784">
                  <c:v>32.377524999999999</c:v>
                </c:pt>
                <c:pt idx="785">
                  <c:v>32.628070999999998</c:v>
                </c:pt>
                <c:pt idx="786">
                  <c:v>32.828712000000003</c:v>
                </c:pt>
                <c:pt idx="787">
                  <c:v>33.027251999999997</c:v>
                </c:pt>
                <c:pt idx="788">
                  <c:v>33.179008000000003</c:v>
                </c:pt>
                <c:pt idx="789">
                  <c:v>32.336337999999998</c:v>
                </c:pt>
                <c:pt idx="790">
                  <c:v>29.787436</c:v>
                </c:pt>
                <c:pt idx="791">
                  <c:v>26.602777</c:v>
                </c:pt>
                <c:pt idx="792">
                  <c:v>24.613866999999999</c:v>
                </c:pt>
                <c:pt idx="793">
                  <c:v>23.536051</c:v>
                </c:pt>
                <c:pt idx="794">
                  <c:v>22.897642000000001</c:v>
                </c:pt>
                <c:pt idx="795">
                  <c:v>22.482165999999999</c:v>
                </c:pt>
                <c:pt idx="796">
                  <c:v>22.250481000000001</c:v>
                </c:pt>
                <c:pt idx="797">
                  <c:v>21.957666</c:v>
                </c:pt>
                <c:pt idx="798">
                  <c:v>21.765993000000002</c:v>
                </c:pt>
                <c:pt idx="799">
                  <c:v>22.002748</c:v>
                </c:pt>
                <c:pt idx="800">
                  <c:v>22.030978999999999</c:v>
                </c:pt>
                <c:pt idx="801">
                  <c:v>21.998791000000001</c:v>
                </c:pt>
                <c:pt idx="802">
                  <c:v>21.963201999999999</c:v>
                </c:pt>
                <c:pt idx="803">
                  <c:v>21.943104000000002</c:v>
                </c:pt>
                <c:pt idx="804">
                  <c:v>21.940598999999999</c:v>
                </c:pt>
                <c:pt idx="805">
                  <c:v>21.942207</c:v>
                </c:pt>
                <c:pt idx="806">
                  <c:v>21.944557</c:v>
                </c:pt>
                <c:pt idx="807">
                  <c:v>21.958749999999998</c:v>
                </c:pt>
                <c:pt idx="808">
                  <c:v>21.978414999999998</c:v>
                </c:pt>
                <c:pt idx="809">
                  <c:v>21.993319</c:v>
                </c:pt>
                <c:pt idx="810">
                  <c:v>21.997337000000002</c:v>
                </c:pt>
                <c:pt idx="811">
                  <c:v>22.002656999999999</c:v>
                </c:pt>
                <c:pt idx="812">
                  <c:v>22.008376999999999</c:v>
                </c:pt>
                <c:pt idx="813">
                  <c:v>22.027424</c:v>
                </c:pt>
                <c:pt idx="814">
                  <c:v>22.050829</c:v>
                </c:pt>
                <c:pt idx="815">
                  <c:v>22.075873999999999</c:v>
                </c:pt>
                <c:pt idx="816">
                  <c:v>22.092293000000002</c:v>
                </c:pt>
                <c:pt idx="817">
                  <c:v>22.102837000000001</c:v>
                </c:pt>
                <c:pt idx="818">
                  <c:v>22.127481</c:v>
                </c:pt>
                <c:pt idx="819">
                  <c:v>22.151969999999999</c:v>
                </c:pt>
                <c:pt idx="820">
                  <c:v>22.171171000000001</c:v>
                </c:pt>
                <c:pt idx="821">
                  <c:v>22.181128000000001</c:v>
                </c:pt>
                <c:pt idx="822">
                  <c:v>22.202772</c:v>
                </c:pt>
                <c:pt idx="823">
                  <c:v>22.218664</c:v>
                </c:pt>
                <c:pt idx="824">
                  <c:v>22.245132000000002</c:v>
                </c:pt>
                <c:pt idx="825">
                  <c:v>22.262232000000001</c:v>
                </c:pt>
                <c:pt idx="826">
                  <c:v>22.270486999999999</c:v>
                </c:pt>
                <c:pt idx="827">
                  <c:v>22.277968999999999</c:v>
                </c:pt>
                <c:pt idx="828">
                  <c:v>22.272528000000001</c:v>
                </c:pt>
                <c:pt idx="829">
                  <c:v>22.268940000000001</c:v>
                </c:pt>
                <c:pt idx="830">
                  <c:v>22.280536999999999</c:v>
                </c:pt>
                <c:pt idx="831">
                  <c:v>22.296274</c:v>
                </c:pt>
                <c:pt idx="832">
                  <c:v>22.306384999999999</c:v>
                </c:pt>
                <c:pt idx="833">
                  <c:v>22.310002999999998</c:v>
                </c:pt>
                <c:pt idx="834">
                  <c:v>22.316217000000002</c:v>
                </c:pt>
                <c:pt idx="835">
                  <c:v>22.327534</c:v>
                </c:pt>
                <c:pt idx="836">
                  <c:v>22.332481000000001</c:v>
                </c:pt>
                <c:pt idx="837">
                  <c:v>22.354156</c:v>
                </c:pt>
                <c:pt idx="838">
                  <c:v>22.372893999999999</c:v>
                </c:pt>
                <c:pt idx="839">
                  <c:v>22.394724</c:v>
                </c:pt>
                <c:pt idx="840">
                  <c:v>22.417265</c:v>
                </c:pt>
                <c:pt idx="841">
                  <c:v>22.437704</c:v>
                </c:pt>
                <c:pt idx="842">
                  <c:v>22.459192000000002</c:v>
                </c:pt>
                <c:pt idx="843">
                  <c:v>22.480528</c:v>
                </c:pt>
                <c:pt idx="844">
                  <c:v>22.479846999999999</c:v>
                </c:pt>
                <c:pt idx="845">
                  <c:v>22.482196999999999</c:v>
                </c:pt>
                <c:pt idx="846">
                  <c:v>22.490082000000001</c:v>
                </c:pt>
                <c:pt idx="847">
                  <c:v>22.507674999999999</c:v>
                </c:pt>
                <c:pt idx="848">
                  <c:v>22.521682999999999</c:v>
                </c:pt>
                <c:pt idx="849">
                  <c:v>22.531609</c:v>
                </c:pt>
                <c:pt idx="850">
                  <c:v>22.530773</c:v>
                </c:pt>
                <c:pt idx="851">
                  <c:v>22.524311000000001</c:v>
                </c:pt>
                <c:pt idx="852">
                  <c:v>22.527742</c:v>
                </c:pt>
                <c:pt idx="853">
                  <c:v>22.533494999999998</c:v>
                </c:pt>
                <c:pt idx="854">
                  <c:v>22.541471000000001</c:v>
                </c:pt>
                <c:pt idx="855">
                  <c:v>22.552387</c:v>
                </c:pt>
                <c:pt idx="856">
                  <c:v>22.558786000000001</c:v>
                </c:pt>
                <c:pt idx="857">
                  <c:v>22.561910999999998</c:v>
                </c:pt>
                <c:pt idx="858">
                  <c:v>22.56596</c:v>
                </c:pt>
                <c:pt idx="859">
                  <c:v>22.571093000000001</c:v>
                </c:pt>
                <c:pt idx="860">
                  <c:v>22.568093999999999</c:v>
                </c:pt>
                <c:pt idx="861">
                  <c:v>22.553004999999999</c:v>
                </c:pt>
                <c:pt idx="862">
                  <c:v>22.531485</c:v>
                </c:pt>
                <c:pt idx="863">
                  <c:v>22.520537999999998</c:v>
                </c:pt>
                <c:pt idx="864">
                  <c:v>22.505078999999999</c:v>
                </c:pt>
                <c:pt idx="865">
                  <c:v>22.490020999999999</c:v>
                </c:pt>
                <c:pt idx="866">
                  <c:v>22.486774</c:v>
                </c:pt>
                <c:pt idx="867">
                  <c:v>22.476786000000001</c:v>
                </c:pt>
                <c:pt idx="868">
                  <c:v>22.480219000000002</c:v>
                </c:pt>
                <c:pt idx="869">
                  <c:v>22.466861999999999</c:v>
                </c:pt>
                <c:pt idx="870">
                  <c:v>22.458017000000002</c:v>
                </c:pt>
                <c:pt idx="871">
                  <c:v>22.445989999999998</c:v>
                </c:pt>
                <c:pt idx="872">
                  <c:v>22.451464000000001</c:v>
                </c:pt>
                <c:pt idx="873">
                  <c:v>22.451307</c:v>
                </c:pt>
                <c:pt idx="874">
                  <c:v>22.449669</c:v>
                </c:pt>
                <c:pt idx="875">
                  <c:v>22.442216999999999</c:v>
                </c:pt>
                <c:pt idx="876">
                  <c:v>22.433745999999999</c:v>
                </c:pt>
                <c:pt idx="877">
                  <c:v>22.423016000000001</c:v>
                </c:pt>
                <c:pt idx="878">
                  <c:v>22.424005999999999</c:v>
                </c:pt>
                <c:pt idx="879">
                  <c:v>22.404526000000001</c:v>
                </c:pt>
                <c:pt idx="880">
                  <c:v>22.396425000000001</c:v>
                </c:pt>
                <c:pt idx="881">
                  <c:v>22.387180000000001</c:v>
                </c:pt>
                <c:pt idx="882">
                  <c:v>22.374131999999999</c:v>
                </c:pt>
                <c:pt idx="883">
                  <c:v>22.341263000000001</c:v>
                </c:pt>
                <c:pt idx="884">
                  <c:v>22.328709</c:v>
                </c:pt>
                <c:pt idx="885">
                  <c:v>22.326761000000001</c:v>
                </c:pt>
                <c:pt idx="886">
                  <c:v>22.314394</c:v>
                </c:pt>
                <c:pt idx="887">
                  <c:v>22.295069000000002</c:v>
                </c:pt>
                <c:pt idx="888">
                  <c:v>22.273980999999999</c:v>
                </c:pt>
                <c:pt idx="889">
                  <c:v>22.264582000000001</c:v>
                </c:pt>
                <c:pt idx="890">
                  <c:v>22.252337000000001</c:v>
                </c:pt>
                <c:pt idx="891">
                  <c:v>22.241947</c:v>
                </c:pt>
                <c:pt idx="892">
                  <c:v>22.213470000000001</c:v>
                </c:pt>
                <c:pt idx="893">
                  <c:v>22.195474999999998</c:v>
                </c:pt>
                <c:pt idx="894">
                  <c:v>22.178345</c:v>
                </c:pt>
                <c:pt idx="895">
                  <c:v>22.151630000000001</c:v>
                </c:pt>
                <c:pt idx="896">
                  <c:v>22.117989000000001</c:v>
                </c:pt>
                <c:pt idx="897">
                  <c:v>22.108217</c:v>
                </c:pt>
                <c:pt idx="898">
                  <c:v>22.089634</c:v>
                </c:pt>
                <c:pt idx="899">
                  <c:v>22.072690999999999</c:v>
                </c:pt>
                <c:pt idx="900">
                  <c:v>22.067249</c:v>
                </c:pt>
                <c:pt idx="901">
                  <c:v>22.048819999999999</c:v>
                </c:pt>
                <c:pt idx="902">
                  <c:v>22.034101</c:v>
                </c:pt>
                <c:pt idx="903">
                  <c:v>22.012271999999999</c:v>
                </c:pt>
                <c:pt idx="904">
                  <c:v>22.002469999999999</c:v>
                </c:pt>
                <c:pt idx="905">
                  <c:v>22.016446999999999</c:v>
                </c:pt>
                <c:pt idx="906">
                  <c:v>22.048819999999999</c:v>
                </c:pt>
                <c:pt idx="907">
                  <c:v>21.871646999999999</c:v>
                </c:pt>
                <c:pt idx="908">
                  <c:v>21.724219999999999</c:v>
                </c:pt>
                <c:pt idx="909">
                  <c:v>21.637611</c:v>
                </c:pt>
                <c:pt idx="910">
                  <c:v>21.581151999999999</c:v>
                </c:pt>
                <c:pt idx="911">
                  <c:v>21.526392000000001</c:v>
                </c:pt>
                <c:pt idx="912">
                  <c:v>21.483474999999999</c:v>
                </c:pt>
                <c:pt idx="913">
                  <c:v>21.456821000000001</c:v>
                </c:pt>
                <c:pt idx="914">
                  <c:v>21.432611000000001</c:v>
                </c:pt>
                <c:pt idx="915">
                  <c:v>21.403454</c:v>
                </c:pt>
                <c:pt idx="916">
                  <c:v>21.377140000000001</c:v>
                </c:pt>
                <c:pt idx="917">
                  <c:v>21.352343000000001</c:v>
                </c:pt>
                <c:pt idx="918">
                  <c:v>21.325226000000001</c:v>
                </c:pt>
                <c:pt idx="919">
                  <c:v>21.303920999999999</c:v>
                </c:pt>
                <c:pt idx="920">
                  <c:v>21.287844</c:v>
                </c:pt>
                <c:pt idx="921">
                  <c:v>21.277453999999999</c:v>
                </c:pt>
                <c:pt idx="922">
                  <c:v>21.254788999999999</c:v>
                </c:pt>
                <c:pt idx="923">
                  <c:v>21.233702000000001</c:v>
                </c:pt>
                <c:pt idx="924">
                  <c:v>21.212986000000001</c:v>
                </c:pt>
                <c:pt idx="925">
                  <c:v>21.192577</c:v>
                </c:pt>
                <c:pt idx="926">
                  <c:v>21.184259000000001</c:v>
                </c:pt>
                <c:pt idx="927">
                  <c:v>21.179592</c:v>
                </c:pt>
                <c:pt idx="928">
                  <c:v>21.171986</c:v>
                </c:pt>
                <c:pt idx="929">
                  <c:v>21.152103</c:v>
                </c:pt>
                <c:pt idx="930">
                  <c:v>21.135684999999999</c:v>
                </c:pt>
                <c:pt idx="931">
                  <c:v>21.125510999999999</c:v>
                </c:pt>
                <c:pt idx="932">
                  <c:v>21.106928</c:v>
                </c:pt>
                <c:pt idx="933">
                  <c:v>21.104023000000002</c:v>
                </c:pt>
                <c:pt idx="934">
                  <c:v>21.101240000000001</c:v>
                </c:pt>
                <c:pt idx="935">
                  <c:v>21.09215</c:v>
                </c:pt>
                <c:pt idx="936">
                  <c:v>21.073132999999999</c:v>
                </c:pt>
                <c:pt idx="937">
                  <c:v>21.053281999999999</c:v>
                </c:pt>
                <c:pt idx="938">
                  <c:v>21.027000000000001</c:v>
                </c:pt>
                <c:pt idx="939">
                  <c:v>21.000408</c:v>
                </c:pt>
                <c:pt idx="940">
                  <c:v>20.986339999999998</c:v>
                </c:pt>
                <c:pt idx="941">
                  <c:v>20.982877999999999</c:v>
                </c:pt>
                <c:pt idx="942">
                  <c:v>20.995739</c:v>
                </c:pt>
                <c:pt idx="943">
                  <c:v>21.071062000000001</c:v>
                </c:pt>
                <c:pt idx="944">
                  <c:v>21.087263</c:v>
                </c:pt>
                <c:pt idx="945">
                  <c:v>21.092396000000001</c:v>
                </c:pt>
                <c:pt idx="946">
                  <c:v>21.084171000000001</c:v>
                </c:pt>
                <c:pt idx="947">
                  <c:v>21.063856000000001</c:v>
                </c:pt>
                <c:pt idx="948">
                  <c:v>21.049973999999999</c:v>
                </c:pt>
                <c:pt idx="949">
                  <c:v>21.038533999999999</c:v>
                </c:pt>
                <c:pt idx="950">
                  <c:v>21.035070000000001</c:v>
                </c:pt>
                <c:pt idx="951">
                  <c:v>21.045984000000001</c:v>
                </c:pt>
                <c:pt idx="952">
                  <c:v>21.055540000000001</c:v>
                </c:pt>
                <c:pt idx="953">
                  <c:v>21.052323999999999</c:v>
                </c:pt>
                <c:pt idx="954">
                  <c:v>21.045953999999998</c:v>
                </c:pt>
                <c:pt idx="955">
                  <c:v>21.035164000000002</c:v>
                </c:pt>
                <c:pt idx="956">
                  <c:v>21.003872000000001</c:v>
                </c:pt>
                <c:pt idx="957">
                  <c:v>20.960242999999998</c:v>
                </c:pt>
                <c:pt idx="958">
                  <c:v>20.934549000000001</c:v>
                </c:pt>
                <c:pt idx="959">
                  <c:v>20.906164</c:v>
                </c:pt>
                <c:pt idx="960">
                  <c:v>20.884488999999999</c:v>
                </c:pt>
                <c:pt idx="961">
                  <c:v>20.869523999999998</c:v>
                </c:pt>
                <c:pt idx="962">
                  <c:v>20.860340000000001</c:v>
                </c:pt>
                <c:pt idx="963">
                  <c:v>20.914110000000001</c:v>
                </c:pt>
                <c:pt idx="964">
                  <c:v>20.924468999999998</c:v>
                </c:pt>
                <c:pt idx="965">
                  <c:v>20.932414999999999</c:v>
                </c:pt>
                <c:pt idx="966">
                  <c:v>20.934176999999998</c:v>
                </c:pt>
                <c:pt idx="967">
                  <c:v>20.934982000000002</c:v>
                </c:pt>
                <c:pt idx="968">
                  <c:v>20.936589999999999</c:v>
                </c:pt>
                <c:pt idx="969">
                  <c:v>20.926200999999999</c:v>
                </c:pt>
                <c:pt idx="970">
                  <c:v>20.908204999999999</c:v>
                </c:pt>
                <c:pt idx="971">
                  <c:v>20.885324000000001</c:v>
                </c:pt>
                <c:pt idx="972">
                  <c:v>20.865690000000001</c:v>
                </c:pt>
                <c:pt idx="973">
                  <c:v>20.847849</c:v>
                </c:pt>
                <c:pt idx="974">
                  <c:v>20.826575999999999</c:v>
                </c:pt>
                <c:pt idx="975">
                  <c:v>20.811857</c:v>
                </c:pt>
                <c:pt idx="976">
                  <c:v>20.803353999999999</c:v>
                </c:pt>
                <c:pt idx="977">
                  <c:v>20.793458999999999</c:v>
                </c:pt>
                <c:pt idx="978">
                  <c:v>20.802982</c:v>
                </c:pt>
                <c:pt idx="979">
                  <c:v>20.825462000000002</c:v>
                </c:pt>
                <c:pt idx="980">
                  <c:v>20.82939</c:v>
                </c:pt>
                <c:pt idx="981">
                  <c:v>20.830007999999999</c:v>
                </c:pt>
                <c:pt idx="982">
                  <c:v>20.829514</c:v>
                </c:pt>
                <c:pt idx="983">
                  <c:v>20.818318999999999</c:v>
                </c:pt>
                <c:pt idx="984">
                  <c:v>20.813991999999999</c:v>
                </c:pt>
                <c:pt idx="985">
                  <c:v>20.812166000000001</c:v>
                </c:pt>
                <c:pt idx="986">
                  <c:v>20.808949999999999</c:v>
                </c:pt>
                <c:pt idx="987">
                  <c:v>20.797974</c:v>
                </c:pt>
                <c:pt idx="988">
                  <c:v>20.788111000000001</c:v>
                </c:pt>
                <c:pt idx="989">
                  <c:v>20.782606000000001</c:v>
                </c:pt>
                <c:pt idx="990">
                  <c:v>20.772867000000002</c:v>
                </c:pt>
                <c:pt idx="991">
                  <c:v>20.761551000000001</c:v>
                </c:pt>
                <c:pt idx="992">
                  <c:v>20.762138</c:v>
                </c:pt>
                <c:pt idx="993">
                  <c:v>20.741266</c:v>
                </c:pt>
                <c:pt idx="994">
                  <c:v>20.730537000000002</c:v>
                </c:pt>
                <c:pt idx="995">
                  <c:v>20.716498999999999</c:v>
                </c:pt>
                <c:pt idx="996">
                  <c:v>20.692598</c:v>
                </c:pt>
                <c:pt idx="997">
                  <c:v>20.681342999999998</c:v>
                </c:pt>
                <c:pt idx="998">
                  <c:v>20.663347000000002</c:v>
                </c:pt>
                <c:pt idx="999">
                  <c:v>20.654133000000002</c:v>
                </c:pt>
                <c:pt idx="1000">
                  <c:v>20.650051000000001</c:v>
                </c:pt>
                <c:pt idx="1001">
                  <c:v>20.656948</c:v>
                </c:pt>
                <c:pt idx="1002">
                  <c:v>20.655709999999999</c:v>
                </c:pt>
                <c:pt idx="1003">
                  <c:v>20.652155</c:v>
                </c:pt>
                <c:pt idx="1004">
                  <c:v>20.655401000000001</c:v>
                </c:pt>
                <c:pt idx="1005">
                  <c:v>20.651133999999999</c:v>
                </c:pt>
                <c:pt idx="1006">
                  <c:v>20.638086000000001</c:v>
                </c:pt>
                <c:pt idx="1007">
                  <c:v>20.616875</c:v>
                </c:pt>
                <c:pt idx="1008">
                  <c:v>20.600919999999999</c:v>
                </c:pt>
                <c:pt idx="1009">
                  <c:v>20.586479000000001</c:v>
                </c:pt>
                <c:pt idx="1010">
                  <c:v>20.575226000000001</c:v>
                </c:pt>
                <c:pt idx="1011">
                  <c:v>20.577482</c:v>
                </c:pt>
                <c:pt idx="1012">
                  <c:v>20.579986999999999</c:v>
                </c:pt>
                <c:pt idx="1013">
                  <c:v>20.589077</c:v>
                </c:pt>
                <c:pt idx="1014">
                  <c:v>20.590128</c:v>
                </c:pt>
                <c:pt idx="1015">
                  <c:v>20.580883</c:v>
                </c:pt>
                <c:pt idx="1016">
                  <c:v>20.561744999999998</c:v>
                </c:pt>
                <c:pt idx="1017">
                  <c:v>20.547768000000001</c:v>
                </c:pt>
                <c:pt idx="1018">
                  <c:v>20.544799999999999</c:v>
                </c:pt>
                <c:pt idx="1019">
                  <c:v>20.540037000000002</c:v>
                </c:pt>
                <c:pt idx="1020">
                  <c:v>20.533450999999999</c:v>
                </c:pt>
                <c:pt idx="1021">
                  <c:v>20.528597000000001</c:v>
                </c:pt>
                <c:pt idx="1022">
                  <c:v>20.526619</c:v>
                </c:pt>
                <c:pt idx="1023">
                  <c:v>20.521114000000001</c:v>
                </c:pt>
                <c:pt idx="1024">
                  <c:v>20.517838000000001</c:v>
                </c:pt>
                <c:pt idx="1025">
                  <c:v>20.507508999999999</c:v>
                </c:pt>
                <c:pt idx="1026">
                  <c:v>20.498636000000001</c:v>
                </c:pt>
                <c:pt idx="1027">
                  <c:v>20.487938</c:v>
                </c:pt>
                <c:pt idx="1028">
                  <c:v>20.474115000000001</c:v>
                </c:pt>
                <c:pt idx="1029">
                  <c:v>20.461037000000001</c:v>
                </c:pt>
                <c:pt idx="1030">
                  <c:v>20.453028</c:v>
                </c:pt>
                <c:pt idx="1031">
                  <c:v>20.447586000000001</c:v>
                </c:pt>
                <c:pt idx="1032">
                  <c:v>20.435188</c:v>
                </c:pt>
                <c:pt idx="1033">
                  <c:v>20.428694</c:v>
                </c:pt>
                <c:pt idx="1034">
                  <c:v>20.424088000000001</c:v>
                </c:pt>
                <c:pt idx="1035">
                  <c:v>20.416758999999999</c:v>
                </c:pt>
                <c:pt idx="1036">
                  <c:v>20.411657000000002</c:v>
                </c:pt>
                <c:pt idx="1037">
                  <c:v>20.406649000000002</c:v>
                </c:pt>
                <c:pt idx="1038">
                  <c:v>20.400928</c:v>
                </c:pt>
                <c:pt idx="1039">
                  <c:v>20.398516000000001</c:v>
                </c:pt>
                <c:pt idx="1040">
                  <c:v>20.397310000000001</c:v>
                </c:pt>
                <c:pt idx="1041">
                  <c:v>20.395609</c:v>
                </c:pt>
                <c:pt idx="1042">
                  <c:v>20.394497000000001</c:v>
                </c:pt>
                <c:pt idx="1043">
                  <c:v>20.394929999999999</c:v>
                </c:pt>
                <c:pt idx="1044">
                  <c:v>20.395856999999999</c:v>
                </c:pt>
                <c:pt idx="1045">
                  <c:v>20.393537999999999</c:v>
                </c:pt>
                <c:pt idx="1046">
                  <c:v>20.392147000000001</c:v>
                </c:pt>
                <c:pt idx="1047">
                  <c:v>20.390013</c:v>
                </c:pt>
                <c:pt idx="1048">
                  <c:v>20.386672999999998</c:v>
                </c:pt>
                <c:pt idx="1049">
                  <c:v>20.385065000000001</c:v>
                </c:pt>
                <c:pt idx="1050">
                  <c:v>20.385065000000001</c:v>
                </c:pt>
                <c:pt idx="1051">
                  <c:v>20.381819</c:v>
                </c:pt>
                <c:pt idx="1052">
                  <c:v>20.381478999999999</c:v>
                </c:pt>
                <c:pt idx="1053">
                  <c:v>20.379653999999999</c:v>
                </c:pt>
                <c:pt idx="1054">
                  <c:v>20.375914000000002</c:v>
                </c:pt>
                <c:pt idx="1055">
                  <c:v>20.366793000000001</c:v>
                </c:pt>
                <c:pt idx="1056">
                  <c:v>20.357918000000002</c:v>
                </c:pt>
                <c:pt idx="1057">
                  <c:v>20.354825999999999</c:v>
                </c:pt>
                <c:pt idx="1058">
                  <c:v>20.353836000000001</c:v>
                </c:pt>
                <c:pt idx="1059">
                  <c:v>20.348488</c:v>
                </c:pt>
                <c:pt idx="1060">
                  <c:v>20.346323000000002</c:v>
                </c:pt>
                <c:pt idx="1061">
                  <c:v>20.342241000000001</c:v>
                </c:pt>
                <c:pt idx="1062">
                  <c:v>20.339797999999998</c:v>
                </c:pt>
                <c:pt idx="1063">
                  <c:v>20.335068</c:v>
                </c:pt>
                <c:pt idx="1064">
                  <c:v>20.333304999999999</c:v>
                </c:pt>
                <c:pt idx="1065">
                  <c:v>20.333057</c:v>
                </c:pt>
                <c:pt idx="1066">
                  <c:v>20.333953999999999</c:v>
                </c:pt>
                <c:pt idx="1067">
                  <c:v>20.330801000000001</c:v>
                </c:pt>
                <c:pt idx="1068">
                  <c:v>20.325792</c:v>
                </c:pt>
                <c:pt idx="1069">
                  <c:v>20.323163999999998</c:v>
                </c:pt>
                <c:pt idx="1070">
                  <c:v>20.318401000000001</c:v>
                </c:pt>
                <c:pt idx="1071">
                  <c:v>20.315773</c:v>
                </c:pt>
                <c:pt idx="1072">
                  <c:v>20.314382999999999</c:v>
                </c:pt>
                <c:pt idx="1073">
                  <c:v>20.314722</c:v>
                </c:pt>
                <c:pt idx="1074">
                  <c:v>20.315218000000002</c:v>
                </c:pt>
                <c:pt idx="1075">
                  <c:v>20.311909</c:v>
                </c:pt>
                <c:pt idx="1076">
                  <c:v>20.31061</c:v>
                </c:pt>
                <c:pt idx="1077">
                  <c:v>20.308229000000001</c:v>
                </c:pt>
                <c:pt idx="1078">
                  <c:v>20.306775999999999</c:v>
                </c:pt>
                <c:pt idx="1079">
                  <c:v>20.306281999999999</c:v>
                </c:pt>
                <c:pt idx="1080">
                  <c:v>20.302569999999999</c:v>
                </c:pt>
                <c:pt idx="1081">
                  <c:v>20.296386999999999</c:v>
                </c:pt>
                <c:pt idx="1082">
                  <c:v>20.292801000000001</c:v>
                </c:pt>
                <c:pt idx="1083">
                  <c:v>20.289491999999999</c:v>
                </c:pt>
                <c:pt idx="1084">
                  <c:v>20.284234999999999</c:v>
                </c:pt>
                <c:pt idx="1085">
                  <c:v>20.279968</c:v>
                </c:pt>
                <c:pt idx="1086">
                  <c:v>20.280246999999999</c:v>
                </c:pt>
                <c:pt idx="1087">
                  <c:v>20.277833999999999</c:v>
                </c:pt>
                <c:pt idx="1088">
                  <c:v>20.276133999999999</c:v>
                </c:pt>
                <c:pt idx="1089">
                  <c:v>20.274372</c:v>
                </c:pt>
                <c:pt idx="1090">
                  <c:v>20.270568999999998</c:v>
                </c:pt>
                <c:pt idx="1091">
                  <c:v>20.268806000000001</c:v>
                </c:pt>
                <c:pt idx="1092">
                  <c:v>20.266362999999998</c:v>
                </c:pt>
                <c:pt idx="1093">
                  <c:v>20.267537999999998</c:v>
                </c:pt>
                <c:pt idx="1094">
                  <c:v>20.264849000000002</c:v>
                </c:pt>
                <c:pt idx="1095">
                  <c:v>20.259962000000002</c:v>
                </c:pt>
                <c:pt idx="1096">
                  <c:v>20.255541000000001</c:v>
                </c:pt>
                <c:pt idx="1097">
                  <c:v>20.253191000000001</c:v>
                </c:pt>
                <c:pt idx="1098">
                  <c:v>20.252758</c:v>
                </c:pt>
                <c:pt idx="1099">
                  <c:v>20.251244</c:v>
                </c:pt>
                <c:pt idx="1100">
                  <c:v>20.247934000000001</c:v>
                </c:pt>
                <c:pt idx="1101">
                  <c:v>20.242678000000002</c:v>
                </c:pt>
                <c:pt idx="1102">
                  <c:v>20.236678999999999</c:v>
                </c:pt>
                <c:pt idx="1103">
                  <c:v>20.234856000000001</c:v>
                </c:pt>
                <c:pt idx="1104">
                  <c:v>20.236124</c:v>
                </c:pt>
                <c:pt idx="1105">
                  <c:v>20.234483999999998</c:v>
                </c:pt>
                <c:pt idx="1106">
                  <c:v>20.231888000000001</c:v>
                </c:pt>
                <c:pt idx="1107">
                  <c:v>20.234546999999999</c:v>
                </c:pt>
                <c:pt idx="1108">
                  <c:v>20.235258000000002</c:v>
                </c:pt>
                <c:pt idx="1109">
                  <c:v>20.229692</c:v>
                </c:pt>
                <c:pt idx="1110">
                  <c:v>20.227651999999999</c:v>
                </c:pt>
                <c:pt idx="1111">
                  <c:v>20.227930000000001</c:v>
                </c:pt>
                <c:pt idx="1112">
                  <c:v>20.224713999999999</c:v>
                </c:pt>
                <c:pt idx="1113">
                  <c:v>20.220478</c:v>
                </c:pt>
                <c:pt idx="1114">
                  <c:v>20.218252</c:v>
                </c:pt>
                <c:pt idx="1115">
                  <c:v>20.215530000000001</c:v>
                </c:pt>
                <c:pt idx="1116">
                  <c:v>20.208850999999999</c:v>
                </c:pt>
                <c:pt idx="1117">
                  <c:v>20.208604999999999</c:v>
                </c:pt>
                <c:pt idx="1118">
                  <c:v>20.205296000000001</c:v>
                </c:pt>
                <c:pt idx="1119">
                  <c:v>20.205513</c:v>
                </c:pt>
                <c:pt idx="1120">
                  <c:v>20.203627000000001</c:v>
                </c:pt>
                <c:pt idx="1121">
                  <c:v>20.201585999999999</c:v>
                </c:pt>
                <c:pt idx="1122">
                  <c:v>20.201277000000001</c:v>
                </c:pt>
                <c:pt idx="1123">
                  <c:v>20.199760000000001</c:v>
                </c:pt>
                <c:pt idx="1124">
                  <c:v>20.198585999999999</c:v>
                </c:pt>
                <c:pt idx="1125">
                  <c:v>20.195091000000001</c:v>
                </c:pt>
                <c:pt idx="1126">
                  <c:v>20.189803999999999</c:v>
                </c:pt>
                <c:pt idx="1127">
                  <c:v>20.188351000000001</c:v>
                </c:pt>
                <c:pt idx="1128">
                  <c:v>20.187608999999998</c:v>
                </c:pt>
                <c:pt idx="1129">
                  <c:v>20.184979999999999</c:v>
                </c:pt>
                <c:pt idx="1130">
                  <c:v>20.185227999999999</c:v>
                </c:pt>
                <c:pt idx="1131">
                  <c:v>20.185290999999999</c:v>
                </c:pt>
                <c:pt idx="1132">
                  <c:v>20.182941</c:v>
                </c:pt>
                <c:pt idx="1133">
                  <c:v>20.179880000000001</c:v>
                </c:pt>
                <c:pt idx="1134">
                  <c:v>20.179106000000001</c:v>
                </c:pt>
                <c:pt idx="1135">
                  <c:v>20.177004</c:v>
                </c:pt>
                <c:pt idx="1136">
                  <c:v>20.174468999999998</c:v>
                </c:pt>
                <c:pt idx="1137">
                  <c:v>20.170479</c:v>
                </c:pt>
                <c:pt idx="1138">
                  <c:v>20.168500999999999</c:v>
                </c:pt>
                <c:pt idx="1139">
                  <c:v>20.165006999999999</c:v>
                </c:pt>
                <c:pt idx="1140">
                  <c:v>20.158760000000001</c:v>
                </c:pt>
                <c:pt idx="1141">
                  <c:v>20.156565000000001</c:v>
                </c:pt>
                <c:pt idx="1142">
                  <c:v>20.154926</c:v>
                </c:pt>
                <c:pt idx="1143">
                  <c:v>20.156131999999999</c:v>
                </c:pt>
                <c:pt idx="1144">
                  <c:v>20.153040000000001</c:v>
                </c:pt>
                <c:pt idx="1145">
                  <c:v>20.150257</c:v>
                </c:pt>
                <c:pt idx="1146">
                  <c:v>20.152360999999999</c:v>
                </c:pt>
                <c:pt idx="1147">
                  <c:v>20.156658</c:v>
                </c:pt>
                <c:pt idx="1148">
                  <c:v>20.154184000000001</c:v>
                </c:pt>
                <c:pt idx="1149">
                  <c:v>20.153597000000001</c:v>
                </c:pt>
                <c:pt idx="1150">
                  <c:v>20.154122999999998</c:v>
                </c:pt>
                <c:pt idx="1151">
                  <c:v>20.155049999999999</c:v>
                </c:pt>
                <c:pt idx="1152">
                  <c:v>20.150845</c:v>
                </c:pt>
                <c:pt idx="1153">
                  <c:v>20.146052999999998</c:v>
                </c:pt>
                <c:pt idx="1154">
                  <c:v>20.144753999999999</c:v>
                </c:pt>
                <c:pt idx="1155">
                  <c:v>20.144321000000001</c:v>
                </c:pt>
                <c:pt idx="1156">
                  <c:v>20.143301000000001</c:v>
                </c:pt>
                <c:pt idx="1157">
                  <c:v>20.140858000000001</c:v>
                </c:pt>
                <c:pt idx="1158">
                  <c:v>20.139374</c:v>
                </c:pt>
                <c:pt idx="1159">
                  <c:v>20.134271999999999</c:v>
                </c:pt>
                <c:pt idx="1160">
                  <c:v>20.127686000000001</c:v>
                </c:pt>
                <c:pt idx="1161">
                  <c:v>20.124656999999999</c:v>
                </c:pt>
                <c:pt idx="1162">
                  <c:v>20.125243999999999</c:v>
                </c:pt>
                <c:pt idx="1163">
                  <c:v>20.123203</c:v>
                </c:pt>
                <c:pt idx="1164">
                  <c:v>20.118625999999999</c:v>
                </c:pt>
                <c:pt idx="1165">
                  <c:v>20.117080999999999</c:v>
                </c:pt>
                <c:pt idx="1166">
                  <c:v>20.112814</c:v>
                </c:pt>
                <c:pt idx="1167">
                  <c:v>20.106043</c:v>
                </c:pt>
                <c:pt idx="1168">
                  <c:v>20.105919</c:v>
                </c:pt>
                <c:pt idx="1169">
                  <c:v>20.106010000000001</c:v>
                </c:pt>
                <c:pt idx="1170">
                  <c:v>20.106318999999999</c:v>
                </c:pt>
                <c:pt idx="1171">
                  <c:v>20.10697</c:v>
                </c:pt>
                <c:pt idx="1172">
                  <c:v>20.105979999999999</c:v>
                </c:pt>
                <c:pt idx="1173">
                  <c:v>20.105022000000002</c:v>
                </c:pt>
                <c:pt idx="1174">
                  <c:v>20.107773000000002</c:v>
                </c:pt>
                <c:pt idx="1175">
                  <c:v>20.105609999999999</c:v>
                </c:pt>
                <c:pt idx="1176">
                  <c:v>20.102858000000001</c:v>
                </c:pt>
                <c:pt idx="1177">
                  <c:v>20.100878000000002</c:v>
                </c:pt>
                <c:pt idx="1178">
                  <c:v>20.097446000000001</c:v>
                </c:pt>
                <c:pt idx="1179">
                  <c:v>20.095158000000001</c:v>
                </c:pt>
                <c:pt idx="1180">
                  <c:v>20.091633000000002</c:v>
                </c:pt>
                <c:pt idx="1181">
                  <c:v>20.092499</c:v>
                </c:pt>
                <c:pt idx="1182">
                  <c:v>20.092528999999999</c:v>
                </c:pt>
                <c:pt idx="1183">
                  <c:v>20.089251999999998</c:v>
                </c:pt>
                <c:pt idx="1184">
                  <c:v>20.082666</c:v>
                </c:pt>
                <c:pt idx="1185">
                  <c:v>20.078585</c:v>
                </c:pt>
                <c:pt idx="1186">
                  <c:v>20.079018000000001</c:v>
                </c:pt>
                <c:pt idx="1187">
                  <c:v>20.078151999999999</c:v>
                </c:pt>
                <c:pt idx="1188">
                  <c:v>20.077255000000001</c:v>
                </c:pt>
                <c:pt idx="1189">
                  <c:v>20.074069999999999</c:v>
                </c:pt>
                <c:pt idx="1190">
                  <c:v>20.072061999999999</c:v>
                </c:pt>
                <c:pt idx="1191">
                  <c:v>20.069958</c:v>
                </c:pt>
                <c:pt idx="1192">
                  <c:v>20.065442999999998</c:v>
                </c:pt>
                <c:pt idx="1193">
                  <c:v>20.059909999999999</c:v>
                </c:pt>
                <c:pt idx="1194">
                  <c:v>20.057960999999999</c:v>
                </c:pt>
                <c:pt idx="1195">
                  <c:v>20.053169</c:v>
                </c:pt>
                <c:pt idx="1196">
                  <c:v>20.050756</c:v>
                </c:pt>
                <c:pt idx="1197">
                  <c:v>20.051746000000001</c:v>
                </c:pt>
                <c:pt idx="1198">
                  <c:v>20.054003000000002</c:v>
                </c:pt>
                <c:pt idx="1199">
                  <c:v>20.052209999999999</c:v>
                </c:pt>
                <c:pt idx="1200">
                  <c:v>20.048808999999999</c:v>
                </c:pt>
                <c:pt idx="1201">
                  <c:v>20.044354999999999</c:v>
                </c:pt>
                <c:pt idx="1202">
                  <c:v>20.040306000000001</c:v>
                </c:pt>
                <c:pt idx="1203">
                  <c:v>20.033535000000001</c:v>
                </c:pt>
                <c:pt idx="1204">
                  <c:v>20.037306000000001</c:v>
                </c:pt>
                <c:pt idx="1205">
                  <c:v>20.040490999999999</c:v>
                </c:pt>
                <c:pt idx="1206">
                  <c:v>20.040398</c:v>
                </c:pt>
                <c:pt idx="1207">
                  <c:v>20.038512999999998</c:v>
                </c:pt>
                <c:pt idx="1208">
                  <c:v>20.037647</c:v>
                </c:pt>
                <c:pt idx="1209">
                  <c:v>20.039162000000001</c:v>
                </c:pt>
                <c:pt idx="1210">
                  <c:v>20.038201999999998</c:v>
                </c:pt>
                <c:pt idx="1211">
                  <c:v>20.036688000000002</c:v>
                </c:pt>
                <c:pt idx="1212">
                  <c:v>20.032575999999999</c:v>
                </c:pt>
                <c:pt idx="1213">
                  <c:v>20.033069999999999</c:v>
                </c:pt>
                <c:pt idx="1214">
                  <c:v>20.032668999999999</c:v>
                </c:pt>
                <c:pt idx="1215">
                  <c:v>20.028309</c:v>
                </c:pt>
                <c:pt idx="1216">
                  <c:v>20.028245999999999</c:v>
                </c:pt>
                <c:pt idx="1217">
                  <c:v>20.034863999999999</c:v>
                </c:pt>
                <c:pt idx="1218">
                  <c:v>20.036408999999999</c:v>
                </c:pt>
                <c:pt idx="1219">
                  <c:v>20.034338000000002</c:v>
                </c:pt>
                <c:pt idx="1220">
                  <c:v>20.033998</c:v>
                </c:pt>
                <c:pt idx="1221">
                  <c:v>20.030906999999999</c:v>
                </c:pt>
                <c:pt idx="1222">
                  <c:v>20.029329000000001</c:v>
                </c:pt>
                <c:pt idx="1223">
                  <c:v>20.025773999999998</c:v>
                </c:pt>
                <c:pt idx="1224">
                  <c:v>20.023361000000001</c:v>
                </c:pt>
                <c:pt idx="1225">
                  <c:v>20.027163999999999</c:v>
                </c:pt>
                <c:pt idx="1226">
                  <c:v>20.025154000000001</c:v>
                </c:pt>
                <c:pt idx="1227">
                  <c:v>20.023949000000002</c:v>
                </c:pt>
                <c:pt idx="1228">
                  <c:v>20.023579000000002</c:v>
                </c:pt>
                <c:pt idx="1229">
                  <c:v>20.028214999999999</c:v>
                </c:pt>
                <c:pt idx="1230">
                  <c:v>20.028711000000001</c:v>
                </c:pt>
                <c:pt idx="1231">
                  <c:v>20.029513999999999</c:v>
                </c:pt>
                <c:pt idx="1232">
                  <c:v>20.028556999999999</c:v>
                </c:pt>
                <c:pt idx="1233">
                  <c:v>20.029731999999999</c:v>
                </c:pt>
                <c:pt idx="1234">
                  <c:v>20.030535</c:v>
                </c:pt>
                <c:pt idx="1235">
                  <c:v>20.031739999999999</c:v>
                </c:pt>
                <c:pt idx="1236">
                  <c:v>20.029453</c:v>
                </c:pt>
                <c:pt idx="1237">
                  <c:v>20.025278</c:v>
                </c:pt>
                <c:pt idx="1238">
                  <c:v>20.021383</c:v>
                </c:pt>
                <c:pt idx="1239">
                  <c:v>20.018322000000001</c:v>
                </c:pt>
                <c:pt idx="1240">
                  <c:v>20.016681999999999</c:v>
                </c:pt>
                <c:pt idx="1241">
                  <c:v>20.013807</c:v>
                </c:pt>
                <c:pt idx="1242">
                  <c:v>20.014424999999999</c:v>
                </c:pt>
                <c:pt idx="1243">
                  <c:v>20.010189</c:v>
                </c:pt>
                <c:pt idx="1244">
                  <c:v>20.005026000000001</c:v>
                </c:pt>
                <c:pt idx="1245">
                  <c:v>20.002521999999999</c:v>
                </c:pt>
                <c:pt idx="1246">
                  <c:v>20.001933999999999</c:v>
                </c:pt>
                <c:pt idx="1247">
                  <c:v>20.004035999999999</c:v>
                </c:pt>
                <c:pt idx="1248">
                  <c:v>20.003511</c:v>
                </c:pt>
                <c:pt idx="1249">
                  <c:v>20.001192</c:v>
                </c:pt>
                <c:pt idx="1250">
                  <c:v>20.001562</c:v>
                </c:pt>
                <c:pt idx="1251">
                  <c:v>20.001562</c:v>
                </c:pt>
                <c:pt idx="1252">
                  <c:v>20.002768</c:v>
                </c:pt>
                <c:pt idx="1253">
                  <c:v>20.003696000000001</c:v>
                </c:pt>
                <c:pt idx="1254">
                  <c:v>20.007252000000001</c:v>
                </c:pt>
                <c:pt idx="1255">
                  <c:v>20.006416000000002</c:v>
                </c:pt>
                <c:pt idx="1256">
                  <c:v>20.009726000000001</c:v>
                </c:pt>
                <c:pt idx="1257">
                  <c:v>20.009169</c:v>
                </c:pt>
                <c:pt idx="1258">
                  <c:v>20.006571000000001</c:v>
                </c:pt>
                <c:pt idx="1259">
                  <c:v>19.998439999999999</c:v>
                </c:pt>
                <c:pt idx="1260">
                  <c:v>19.997574</c:v>
                </c:pt>
                <c:pt idx="1261">
                  <c:v>19.995811</c:v>
                </c:pt>
                <c:pt idx="1262">
                  <c:v>19.993058999999999</c:v>
                </c:pt>
                <c:pt idx="1263">
                  <c:v>19.989070999999999</c:v>
                </c:pt>
                <c:pt idx="1264">
                  <c:v>19.987679</c:v>
                </c:pt>
                <c:pt idx="1265">
                  <c:v>19.990584999999999</c:v>
                </c:pt>
                <c:pt idx="1266">
                  <c:v>19.993182999999998</c:v>
                </c:pt>
                <c:pt idx="1267">
                  <c:v>19.994761</c:v>
                </c:pt>
                <c:pt idx="1268">
                  <c:v>19.996089999999999</c:v>
                </c:pt>
                <c:pt idx="1269">
                  <c:v>19.999275000000001</c:v>
                </c:pt>
                <c:pt idx="1270">
                  <c:v>20.002953999999999</c:v>
                </c:pt>
                <c:pt idx="1271">
                  <c:v>20.008272000000002</c:v>
                </c:pt>
                <c:pt idx="1272">
                  <c:v>20.005427999999998</c:v>
                </c:pt>
                <c:pt idx="1273">
                  <c:v>20.006201000000001</c:v>
                </c:pt>
                <c:pt idx="1274">
                  <c:v>20.004716999999999</c:v>
                </c:pt>
                <c:pt idx="1275">
                  <c:v>19.998439999999999</c:v>
                </c:pt>
                <c:pt idx="1276">
                  <c:v>19.989782000000002</c:v>
                </c:pt>
                <c:pt idx="1277">
                  <c:v>19.988358999999999</c:v>
                </c:pt>
                <c:pt idx="1278">
                  <c:v>19.984928</c:v>
                </c:pt>
                <c:pt idx="1279">
                  <c:v>19.981310000000001</c:v>
                </c:pt>
                <c:pt idx="1280">
                  <c:v>19.979980000000001</c:v>
                </c:pt>
                <c:pt idx="1281">
                  <c:v>19.978403</c:v>
                </c:pt>
                <c:pt idx="1282">
                  <c:v>19.978403</c:v>
                </c:pt>
                <c:pt idx="1283">
                  <c:v>19.977012999999999</c:v>
                </c:pt>
                <c:pt idx="1284">
                  <c:v>19.976362000000002</c:v>
                </c:pt>
                <c:pt idx="1285">
                  <c:v>19.975496</c:v>
                </c:pt>
                <c:pt idx="1286">
                  <c:v>19.972588999999999</c:v>
                </c:pt>
                <c:pt idx="1287">
                  <c:v>19.969715000000001</c:v>
                </c:pt>
                <c:pt idx="1288">
                  <c:v>19.966097000000001</c:v>
                </c:pt>
                <c:pt idx="1289">
                  <c:v>19.963222999999999</c:v>
                </c:pt>
                <c:pt idx="1290">
                  <c:v>19.959665000000001</c:v>
                </c:pt>
                <c:pt idx="1291">
                  <c:v>19.958893</c:v>
                </c:pt>
                <c:pt idx="1292">
                  <c:v>19.954533000000001</c:v>
                </c:pt>
                <c:pt idx="1293">
                  <c:v>19.952307000000001</c:v>
                </c:pt>
                <c:pt idx="1294">
                  <c:v>19.948996999999999</c:v>
                </c:pt>
                <c:pt idx="1295">
                  <c:v>19.946926000000001</c:v>
                </c:pt>
                <c:pt idx="1296">
                  <c:v>19.944948</c:v>
                </c:pt>
                <c:pt idx="1297">
                  <c:v>19.942257000000001</c:v>
                </c:pt>
                <c:pt idx="1298">
                  <c:v>19.941175000000001</c:v>
                </c:pt>
                <c:pt idx="1299">
                  <c:v>19.941763000000002</c:v>
                </c:pt>
                <c:pt idx="1300">
                  <c:v>19.938084</c:v>
                </c:pt>
                <c:pt idx="1301">
                  <c:v>19.933907999999999</c:v>
                </c:pt>
                <c:pt idx="1302">
                  <c:v>19.930571</c:v>
                </c:pt>
                <c:pt idx="1303">
                  <c:v>19.927199999999999</c:v>
                </c:pt>
                <c:pt idx="1304">
                  <c:v>19.923489</c:v>
                </c:pt>
                <c:pt idx="1305">
                  <c:v>19.922067999999999</c:v>
                </c:pt>
                <c:pt idx="1306">
                  <c:v>19.923179999999999</c:v>
                </c:pt>
                <c:pt idx="1307">
                  <c:v>19.924106999999999</c:v>
                </c:pt>
                <c:pt idx="1308">
                  <c:v>19.922685999999999</c:v>
                </c:pt>
                <c:pt idx="1309">
                  <c:v>19.922561999999999</c:v>
                </c:pt>
                <c:pt idx="1310">
                  <c:v>19.925219999999999</c:v>
                </c:pt>
                <c:pt idx="1311">
                  <c:v>19.925684</c:v>
                </c:pt>
                <c:pt idx="1312">
                  <c:v>19.925932</c:v>
                </c:pt>
                <c:pt idx="1313">
                  <c:v>19.92417</c:v>
                </c:pt>
                <c:pt idx="1314">
                  <c:v>19.922995</c:v>
                </c:pt>
                <c:pt idx="1315">
                  <c:v>19.923458</c:v>
                </c:pt>
                <c:pt idx="1316">
                  <c:v>19.920459999999999</c:v>
                </c:pt>
                <c:pt idx="1317">
                  <c:v>19.913193</c:v>
                </c:pt>
                <c:pt idx="1318">
                  <c:v>19.912047999999999</c:v>
                </c:pt>
                <c:pt idx="1319">
                  <c:v>19.909544</c:v>
                </c:pt>
                <c:pt idx="1320">
                  <c:v>19.908339000000002</c:v>
                </c:pt>
                <c:pt idx="1321">
                  <c:v>19.906483000000001</c:v>
                </c:pt>
                <c:pt idx="1322">
                  <c:v>19.907349</c:v>
                </c:pt>
                <c:pt idx="1323">
                  <c:v>19.902246000000002</c:v>
                </c:pt>
                <c:pt idx="1324">
                  <c:v>19.898630000000001</c:v>
                </c:pt>
                <c:pt idx="1325">
                  <c:v>19.899279</c:v>
                </c:pt>
                <c:pt idx="1326">
                  <c:v>19.897207000000002</c:v>
                </c:pt>
                <c:pt idx="1327">
                  <c:v>19.895073</c:v>
                </c:pt>
                <c:pt idx="1328">
                  <c:v>19.891487000000001</c:v>
                </c:pt>
                <c:pt idx="1329">
                  <c:v>19.888518999999999</c:v>
                </c:pt>
                <c:pt idx="1330">
                  <c:v>19.886538999999999</c:v>
                </c:pt>
                <c:pt idx="1331">
                  <c:v>19.882366000000001</c:v>
                </c:pt>
                <c:pt idx="1332">
                  <c:v>19.877324999999999</c:v>
                </c:pt>
                <c:pt idx="1333">
                  <c:v>19.876056999999999</c:v>
                </c:pt>
                <c:pt idx="1334">
                  <c:v>19.876553000000001</c:v>
                </c:pt>
                <c:pt idx="1335">
                  <c:v>19.875810999999999</c:v>
                </c:pt>
                <c:pt idx="1336">
                  <c:v>19.869225</c:v>
                </c:pt>
                <c:pt idx="1337">
                  <c:v>19.864028999999999</c:v>
                </c:pt>
                <c:pt idx="1338">
                  <c:v>19.861494</c:v>
                </c:pt>
                <c:pt idx="1339">
                  <c:v>19.862946999999998</c:v>
                </c:pt>
                <c:pt idx="1340">
                  <c:v>19.864153000000002</c:v>
                </c:pt>
                <c:pt idx="1341">
                  <c:v>19.863937</c:v>
                </c:pt>
                <c:pt idx="1342">
                  <c:v>19.863596000000001</c:v>
                </c:pt>
                <c:pt idx="1343">
                  <c:v>19.862206</c:v>
                </c:pt>
                <c:pt idx="1344">
                  <c:v>19.860104</c:v>
                </c:pt>
                <c:pt idx="1345">
                  <c:v>19.855743</c:v>
                </c:pt>
                <c:pt idx="1346">
                  <c:v>19.853702999999999</c:v>
                </c:pt>
                <c:pt idx="1347">
                  <c:v>19.850023</c:v>
                </c:pt>
                <c:pt idx="1348">
                  <c:v>19.846312000000001</c:v>
                </c:pt>
                <c:pt idx="1349">
                  <c:v>19.843159</c:v>
                </c:pt>
                <c:pt idx="1350">
                  <c:v>19.843468000000001</c:v>
                </c:pt>
                <c:pt idx="1351">
                  <c:v>19.842417000000001</c:v>
                </c:pt>
                <c:pt idx="1352">
                  <c:v>19.841705000000001</c:v>
                </c:pt>
                <c:pt idx="1353">
                  <c:v>19.840499999999999</c:v>
                </c:pt>
                <c:pt idx="1354">
                  <c:v>19.840467</c:v>
                </c:pt>
                <c:pt idx="1355">
                  <c:v>19.836974999999999</c:v>
                </c:pt>
                <c:pt idx="1356">
                  <c:v>19.830573999999999</c:v>
                </c:pt>
                <c:pt idx="1357">
                  <c:v>19.831903000000001</c:v>
                </c:pt>
                <c:pt idx="1358">
                  <c:v>19.831037999999999</c:v>
                </c:pt>
                <c:pt idx="1359">
                  <c:v>19.827884999999998</c:v>
                </c:pt>
                <c:pt idx="1360">
                  <c:v>19.826028999999998</c:v>
                </c:pt>
                <c:pt idx="1361">
                  <c:v>19.825844</c:v>
                </c:pt>
                <c:pt idx="1362">
                  <c:v>19.821853999999998</c:v>
                </c:pt>
                <c:pt idx="1363">
                  <c:v>19.816690000000001</c:v>
                </c:pt>
                <c:pt idx="1364">
                  <c:v>19.814156000000001</c:v>
                </c:pt>
                <c:pt idx="1365">
                  <c:v>19.810258999999999</c:v>
                </c:pt>
                <c:pt idx="1366">
                  <c:v>19.810507000000001</c:v>
                </c:pt>
                <c:pt idx="1367">
                  <c:v>19.808838000000002</c:v>
                </c:pt>
                <c:pt idx="1368">
                  <c:v>19.805653</c:v>
                </c:pt>
                <c:pt idx="1369">
                  <c:v>19.803148</c:v>
                </c:pt>
                <c:pt idx="1370">
                  <c:v>19.799128</c:v>
                </c:pt>
                <c:pt idx="1371">
                  <c:v>19.796313999999999</c:v>
                </c:pt>
                <c:pt idx="1372">
                  <c:v>19.794273</c:v>
                </c:pt>
                <c:pt idx="1373">
                  <c:v>19.790687999999999</c:v>
                </c:pt>
                <c:pt idx="1374">
                  <c:v>19.784441000000001</c:v>
                </c:pt>
                <c:pt idx="1375">
                  <c:v>19.780359000000001</c:v>
                </c:pt>
                <c:pt idx="1376">
                  <c:v>19.778473000000002</c:v>
                </c:pt>
                <c:pt idx="1377">
                  <c:v>19.772877000000001</c:v>
                </c:pt>
                <c:pt idx="1378">
                  <c:v>19.769043</c:v>
                </c:pt>
                <c:pt idx="1379">
                  <c:v>19.767868</c:v>
                </c:pt>
                <c:pt idx="1380">
                  <c:v>19.765239999999999</c:v>
                </c:pt>
                <c:pt idx="1381">
                  <c:v>19.765888</c:v>
                </c:pt>
                <c:pt idx="1382">
                  <c:v>19.764095000000001</c:v>
                </c:pt>
                <c:pt idx="1383">
                  <c:v>19.765858000000001</c:v>
                </c:pt>
                <c:pt idx="1384">
                  <c:v>19.766940999999999</c:v>
                </c:pt>
                <c:pt idx="1385">
                  <c:v>19.763662</c:v>
                </c:pt>
                <c:pt idx="1386">
                  <c:v>19.760601000000001</c:v>
                </c:pt>
                <c:pt idx="1387">
                  <c:v>19.758005000000001</c:v>
                </c:pt>
                <c:pt idx="1388">
                  <c:v>19.755407000000002</c:v>
                </c:pt>
                <c:pt idx="1389">
                  <c:v>19.749099999999999</c:v>
                </c:pt>
                <c:pt idx="1390">
                  <c:v>19.746873999999998</c:v>
                </c:pt>
                <c:pt idx="1391">
                  <c:v>19.743842999999998</c:v>
                </c:pt>
                <c:pt idx="1392">
                  <c:v>19.742049999999999</c:v>
                </c:pt>
                <c:pt idx="1393">
                  <c:v>19.741029999999999</c:v>
                </c:pt>
                <c:pt idx="1394">
                  <c:v>19.735679999999999</c:v>
                </c:pt>
                <c:pt idx="1395">
                  <c:v>19.735247000000001</c:v>
                </c:pt>
                <c:pt idx="1396">
                  <c:v>19.732464</c:v>
                </c:pt>
                <c:pt idx="1397">
                  <c:v>19.726559000000002</c:v>
                </c:pt>
                <c:pt idx="1398">
                  <c:v>19.723064000000001</c:v>
                </c:pt>
                <c:pt idx="1399">
                  <c:v>19.722570000000001</c:v>
                </c:pt>
                <c:pt idx="1400">
                  <c:v>19.719973</c:v>
                </c:pt>
                <c:pt idx="1401">
                  <c:v>19.715088000000002</c:v>
                </c:pt>
                <c:pt idx="1402">
                  <c:v>19.711624</c:v>
                </c:pt>
                <c:pt idx="1403">
                  <c:v>19.708935</c:v>
                </c:pt>
                <c:pt idx="1404">
                  <c:v>19.708190999999999</c:v>
                </c:pt>
                <c:pt idx="1405">
                  <c:v>19.705780000000001</c:v>
                </c:pt>
                <c:pt idx="1406">
                  <c:v>19.702780000000001</c:v>
                </c:pt>
                <c:pt idx="1407">
                  <c:v>19.697277</c:v>
                </c:pt>
                <c:pt idx="1408">
                  <c:v>19.693688999999999</c:v>
                </c:pt>
                <c:pt idx="1409">
                  <c:v>19.691338999999999</c:v>
                </c:pt>
                <c:pt idx="1410">
                  <c:v>19.685403999999998</c:v>
                </c:pt>
                <c:pt idx="1411">
                  <c:v>19.681446000000001</c:v>
                </c:pt>
                <c:pt idx="1412">
                  <c:v>19.680147000000002</c:v>
                </c:pt>
                <c:pt idx="1413">
                  <c:v>19.678013</c:v>
                </c:pt>
                <c:pt idx="1414">
                  <c:v>19.679033</c:v>
                </c:pt>
                <c:pt idx="1415">
                  <c:v>19.676901000000001</c:v>
                </c:pt>
                <c:pt idx="1416">
                  <c:v>19.674054999999999</c:v>
                </c:pt>
                <c:pt idx="1417">
                  <c:v>19.672913000000001</c:v>
                </c:pt>
                <c:pt idx="1418">
                  <c:v>19.671551000000001</c:v>
                </c:pt>
                <c:pt idx="1419">
                  <c:v>19.670252000000001</c:v>
                </c:pt>
                <c:pt idx="1420">
                  <c:v>19.666202999999999</c:v>
                </c:pt>
                <c:pt idx="1421">
                  <c:v>19.658595999999999</c:v>
                </c:pt>
                <c:pt idx="1422">
                  <c:v>19.656957999999999</c:v>
                </c:pt>
                <c:pt idx="1423">
                  <c:v>19.653742000000001</c:v>
                </c:pt>
                <c:pt idx="1424">
                  <c:v>19.651205000000001</c:v>
                </c:pt>
                <c:pt idx="1425">
                  <c:v>19.647031999999999</c:v>
                </c:pt>
                <c:pt idx="1426">
                  <c:v>19.641991000000001</c:v>
                </c:pt>
                <c:pt idx="1427">
                  <c:v>19.638311000000002</c:v>
                </c:pt>
                <c:pt idx="1428">
                  <c:v>19.634293</c:v>
                </c:pt>
                <c:pt idx="1429">
                  <c:v>19.630303999999999</c:v>
                </c:pt>
                <c:pt idx="1430">
                  <c:v>19.626408000000001</c:v>
                </c:pt>
                <c:pt idx="1431">
                  <c:v>19.622634999999999</c:v>
                </c:pt>
                <c:pt idx="1432">
                  <c:v>19.620781000000001</c:v>
                </c:pt>
                <c:pt idx="1433">
                  <c:v>19.620408999999999</c:v>
                </c:pt>
                <c:pt idx="1434">
                  <c:v>19.620161</c:v>
                </c:pt>
                <c:pt idx="1435">
                  <c:v>19.618368</c:v>
                </c:pt>
                <c:pt idx="1436">
                  <c:v>19.616202999999999</c:v>
                </c:pt>
                <c:pt idx="1437">
                  <c:v>19.616018</c:v>
                </c:pt>
                <c:pt idx="1438">
                  <c:v>19.612864999999999</c:v>
                </c:pt>
                <c:pt idx="1439">
                  <c:v>19.610731000000001</c:v>
                </c:pt>
                <c:pt idx="1440">
                  <c:v>19.608288000000002</c:v>
                </c:pt>
                <c:pt idx="1441">
                  <c:v>19.607638999999999</c:v>
                </c:pt>
                <c:pt idx="1442">
                  <c:v>19.605568000000002</c:v>
                </c:pt>
                <c:pt idx="1443">
                  <c:v>19.601486000000001</c:v>
                </c:pt>
                <c:pt idx="1444">
                  <c:v>19.597559</c:v>
                </c:pt>
                <c:pt idx="1445">
                  <c:v>19.593540000000001</c:v>
                </c:pt>
                <c:pt idx="1446">
                  <c:v>19.592983</c:v>
                </c:pt>
                <c:pt idx="1447">
                  <c:v>19.591902000000001</c:v>
                </c:pt>
                <c:pt idx="1448">
                  <c:v>19.587233000000001</c:v>
                </c:pt>
                <c:pt idx="1449">
                  <c:v>19.585809999999999</c:v>
                </c:pt>
                <c:pt idx="1450">
                  <c:v>19.579471999999999</c:v>
                </c:pt>
                <c:pt idx="1451">
                  <c:v>19.574677999999999</c:v>
                </c:pt>
                <c:pt idx="1452">
                  <c:v>19.572792</c:v>
                </c:pt>
                <c:pt idx="1453">
                  <c:v>19.576286</c:v>
                </c:pt>
                <c:pt idx="1454">
                  <c:v>19.576813000000001</c:v>
                </c:pt>
                <c:pt idx="1455">
                  <c:v>19.576998</c:v>
                </c:pt>
                <c:pt idx="1456">
                  <c:v>19.577183000000002</c:v>
                </c:pt>
                <c:pt idx="1457">
                  <c:v>19.572607000000001</c:v>
                </c:pt>
                <c:pt idx="1458">
                  <c:v>19.568276999999998</c:v>
                </c:pt>
                <c:pt idx="1459">
                  <c:v>19.565463999999999</c:v>
                </c:pt>
                <c:pt idx="1460">
                  <c:v>19.563917</c:v>
                </c:pt>
                <c:pt idx="1461">
                  <c:v>19.561321</c:v>
                </c:pt>
                <c:pt idx="1462">
                  <c:v>19.560269999999999</c:v>
                </c:pt>
                <c:pt idx="1463">
                  <c:v>19.558662000000002</c:v>
                </c:pt>
                <c:pt idx="1464">
                  <c:v>19.557424999999999</c:v>
                </c:pt>
                <c:pt idx="1465">
                  <c:v>19.553405999999999</c:v>
                </c:pt>
                <c:pt idx="1466">
                  <c:v>19.553218999999999</c:v>
                </c:pt>
                <c:pt idx="1467">
                  <c:v>19.551055999999999</c:v>
                </c:pt>
                <c:pt idx="1468">
                  <c:v>19.548397000000001</c:v>
                </c:pt>
                <c:pt idx="1469">
                  <c:v>19.547530999999999</c:v>
                </c:pt>
                <c:pt idx="1470">
                  <c:v>19.547530999999999</c:v>
                </c:pt>
                <c:pt idx="1471">
                  <c:v>19.54487</c:v>
                </c:pt>
                <c:pt idx="1472">
                  <c:v>19.542088</c:v>
                </c:pt>
                <c:pt idx="1473">
                  <c:v>19.539801000000001</c:v>
                </c:pt>
                <c:pt idx="1474">
                  <c:v>19.542674999999999</c:v>
                </c:pt>
                <c:pt idx="1475">
                  <c:v>19.537481</c:v>
                </c:pt>
                <c:pt idx="1476">
                  <c:v>19.532935999999999</c:v>
                </c:pt>
                <c:pt idx="1477">
                  <c:v>19.533677999999998</c:v>
                </c:pt>
                <c:pt idx="1478">
                  <c:v>19.537420000000001</c:v>
                </c:pt>
                <c:pt idx="1479">
                  <c:v>19.537233000000001</c:v>
                </c:pt>
                <c:pt idx="1480">
                  <c:v>19.534914000000001</c:v>
                </c:pt>
                <c:pt idx="1481">
                  <c:v>19.532349</c:v>
                </c:pt>
                <c:pt idx="1482">
                  <c:v>19.530338</c:v>
                </c:pt>
                <c:pt idx="1483">
                  <c:v>19.531576000000001</c:v>
                </c:pt>
                <c:pt idx="1484">
                  <c:v>19.533524</c:v>
                </c:pt>
                <c:pt idx="1485">
                  <c:v>19.534914000000001</c:v>
                </c:pt>
                <c:pt idx="1486">
                  <c:v>19.531700000000001</c:v>
                </c:pt>
                <c:pt idx="1487">
                  <c:v>19.530895000000001</c:v>
                </c:pt>
                <c:pt idx="1488">
                  <c:v>19.527092</c:v>
                </c:pt>
                <c:pt idx="1489">
                  <c:v>19.524588000000001</c:v>
                </c:pt>
                <c:pt idx="1490">
                  <c:v>19.524712000000001</c:v>
                </c:pt>
                <c:pt idx="1491">
                  <c:v>19.526721999999999</c:v>
                </c:pt>
                <c:pt idx="1492">
                  <c:v>19.528729999999999</c:v>
                </c:pt>
                <c:pt idx="1493">
                  <c:v>19.527926999999998</c:v>
                </c:pt>
                <c:pt idx="1494">
                  <c:v>19.525948</c:v>
                </c:pt>
                <c:pt idx="1495">
                  <c:v>19.523661000000001</c:v>
                </c:pt>
                <c:pt idx="1496">
                  <c:v>19.523598</c:v>
                </c:pt>
                <c:pt idx="1497">
                  <c:v>19.521001999999999</c:v>
                </c:pt>
                <c:pt idx="1498">
                  <c:v>19.51763</c:v>
                </c:pt>
                <c:pt idx="1499">
                  <c:v>19.517941</c:v>
                </c:pt>
                <c:pt idx="1500">
                  <c:v>19.515404</c:v>
                </c:pt>
                <c:pt idx="1501">
                  <c:v>19.511848000000001</c:v>
                </c:pt>
                <c:pt idx="1502">
                  <c:v>19.512930000000001</c:v>
                </c:pt>
                <c:pt idx="1503">
                  <c:v>19.510580000000001</c:v>
                </c:pt>
                <c:pt idx="1504">
                  <c:v>19.506964</c:v>
                </c:pt>
                <c:pt idx="1505">
                  <c:v>19.503375999999999</c:v>
                </c:pt>
                <c:pt idx="1506">
                  <c:v>19.503623999999999</c:v>
                </c:pt>
                <c:pt idx="1507">
                  <c:v>19.505323000000001</c:v>
                </c:pt>
                <c:pt idx="1508">
                  <c:v>19.505634000000001</c:v>
                </c:pt>
                <c:pt idx="1509">
                  <c:v>19.503375999999999</c:v>
                </c:pt>
                <c:pt idx="1510">
                  <c:v>19.500502000000001</c:v>
                </c:pt>
                <c:pt idx="1511">
                  <c:v>19.499480999999999</c:v>
                </c:pt>
                <c:pt idx="1512">
                  <c:v>19.498428000000001</c:v>
                </c:pt>
                <c:pt idx="1513">
                  <c:v>19.497440000000001</c:v>
                </c:pt>
                <c:pt idx="1514">
                  <c:v>19.494349</c:v>
                </c:pt>
                <c:pt idx="1515">
                  <c:v>19.487576000000001</c:v>
                </c:pt>
                <c:pt idx="1516">
                  <c:v>19.484916999999999</c:v>
                </c:pt>
                <c:pt idx="1517">
                  <c:v>19.483184999999999</c:v>
                </c:pt>
                <c:pt idx="1518">
                  <c:v>19.481763999999998</c:v>
                </c:pt>
                <c:pt idx="1519">
                  <c:v>19.479413999999998</c:v>
                </c:pt>
                <c:pt idx="1520">
                  <c:v>19.477927999999999</c:v>
                </c:pt>
                <c:pt idx="1521">
                  <c:v>19.477373</c:v>
                </c:pt>
                <c:pt idx="1522">
                  <c:v>19.473382999999998</c:v>
                </c:pt>
                <c:pt idx="1523">
                  <c:v>19.474032999999999</c:v>
                </c:pt>
                <c:pt idx="1524">
                  <c:v>19.475641</c:v>
                </c:pt>
                <c:pt idx="1525">
                  <c:v>19.475764999999999</c:v>
                </c:pt>
                <c:pt idx="1526">
                  <c:v>19.47261</c:v>
                </c:pt>
                <c:pt idx="1527">
                  <c:v>19.467849999999999</c:v>
                </c:pt>
                <c:pt idx="1528">
                  <c:v>19.465312999999998</c:v>
                </c:pt>
                <c:pt idx="1529">
                  <c:v>19.462685</c:v>
                </c:pt>
                <c:pt idx="1530">
                  <c:v>19.467168999999998</c:v>
                </c:pt>
                <c:pt idx="1531">
                  <c:v>19.471931000000001</c:v>
                </c:pt>
                <c:pt idx="1532">
                  <c:v>19.473631000000001</c:v>
                </c:pt>
                <c:pt idx="1533">
                  <c:v>19.472795000000001</c:v>
                </c:pt>
                <c:pt idx="1534">
                  <c:v>19.471219999999999</c:v>
                </c:pt>
                <c:pt idx="1535">
                  <c:v>19.466148</c:v>
                </c:pt>
                <c:pt idx="1536">
                  <c:v>19.462344999999999</c:v>
                </c:pt>
                <c:pt idx="1537">
                  <c:v>19.460675999999999</c:v>
                </c:pt>
                <c:pt idx="1538">
                  <c:v>19.460025999999999</c:v>
                </c:pt>
                <c:pt idx="1539">
                  <c:v>19.460552</c:v>
                </c:pt>
                <c:pt idx="1540">
                  <c:v>19.460428</c:v>
                </c:pt>
                <c:pt idx="1541">
                  <c:v>19.459747</c:v>
                </c:pt>
                <c:pt idx="1542">
                  <c:v>19.457861000000001</c:v>
                </c:pt>
                <c:pt idx="1543">
                  <c:v>19.456717999999999</c:v>
                </c:pt>
                <c:pt idx="1544">
                  <c:v>19.456564</c:v>
                </c:pt>
                <c:pt idx="1545">
                  <c:v>19.458572</c:v>
                </c:pt>
                <c:pt idx="1546">
                  <c:v>19.458635000000001</c:v>
                </c:pt>
                <c:pt idx="1547">
                  <c:v>19.456779000000001</c:v>
                </c:pt>
                <c:pt idx="1548">
                  <c:v>19.456779000000001</c:v>
                </c:pt>
                <c:pt idx="1549">
                  <c:v>19.458759000000001</c:v>
                </c:pt>
                <c:pt idx="1550">
                  <c:v>19.455635000000001</c:v>
                </c:pt>
                <c:pt idx="1551">
                  <c:v>19.453811999999999</c:v>
                </c:pt>
                <c:pt idx="1552">
                  <c:v>19.454923999999998</c:v>
                </c:pt>
                <c:pt idx="1553">
                  <c:v>19.454398999999999</c:v>
                </c:pt>
                <c:pt idx="1554">
                  <c:v>19.454058</c:v>
                </c:pt>
                <c:pt idx="1555">
                  <c:v>19.455265000000001</c:v>
                </c:pt>
                <c:pt idx="1556">
                  <c:v>19.456377</c:v>
                </c:pt>
                <c:pt idx="1557">
                  <c:v>19.455976</c:v>
                </c:pt>
                <c:pt idx="1558">
                  <c:v>19.455976</c:v>
                </c:pt>
                <c:pt idx="1559">
                  <c:v>19.453223999999999</c:v>
                </c:pt>
                <c:pt idx="1560">
                  <c:v>19.451214</c:v>
                </c:pt>
                <c:pt idx="1561">
                  <c:v>19.451553000000001</c:v>
                </c:pt>
                <c:pt idx="1562">
                  <c:v>19.452667000000002</c:v>
                </c:pt>
                <c:pt idx="1563">
                  <c:v>19.452667000000002</c:v>
                </c:pt>
                <c:pt idx="1564">
                  <c:v>19.451986000000002</c:v>
                </c:pt>
                <c:pt idx="1565">
                  <c:v>19.452852</c:v>
                </c:pt>
                <c:pt idx="1566">
                  <c:v>19.452728</c:v>
                </c:pt>
                <c:pt idx="1567">
                  <c:v>19.452019</c:v>
                </c:pt>
                <c:pt idx="1568">
                  <c:v>19.449853999999998</c:v>
                </c:pt>
                <c:pt idx="1569">
                  <c:v>19.447628000000002</c:v>
                </c:pt>
                <c:pt idx="1570">
                  <c:v>19.447102000000001</c:v>
                </c:pt>
                <c:pt idx="1571">
                  <c:v>19.442587</c:v>
                </c:pt>
                <c:pt idx="1572">
                  <c:v>19.436682000000001</c:v>
                </c:pt>
                <c:pt idx="1573">
                  <c:v>19.433342</c:v>
                </c:pt>
                <c:pt idx="1574">
                  <c:v>19.433713999999998</c:v>
                </c:pt>
                <c:pt idx="1575">
                  <c:v>19.433589999999999</c:v>
                </c:pt>
                <c:pt idx="1576">
                  <c:v>19.430713999999998</c:v>
                </c:pt>
                <c:pt idx="1577">
                  <c:v>19.428115999999999</c:v>
                </c:pt>
                <c:pt idx="1578">
                  <c:v>19.426292</c:v>
                </c:pt>
                <c:pt idx="1579">
                  <c:v>19.428518</c:v>
                </c:pt>
                <c:pt idx="1580">
                  <c:v>19.424406000000001</c:v>
                </c:pt>
                <c:pt idx="1581">
                  <c:v>19.421717000000001</c:v>
                </c:pt>
                <c:pt idx="1582">
                  <c:v>19.423076999999999</c:v>
                </c:pt>
                <c:pt idx="1583">
                  <c:v>19.423045999999999</c:v>
                </c:pt>
                <c:pt idx="1584">
                  <c:v>19.419488999999999</c:v>
                </c:pt>
                <c:pt idx="1585">
                  <c:v>19.418901000000002</c:v>
                </c:pt>
                <c:pt idx="1586">
                  <c:v>19.414265</c:v>
                </c:pt>
                <c:pt idx="1587">
                  <c:v>19.409904000000001</c:v>
                </c:pt>
                <c:pt idx="1588">
                  <c:v>19.409378</c:v>
                </c:pt>
                <c:pt idx="1589">
                  <c:v>19.412996</c:v>
                </c:pt>
                <c:pt idx="1590">
                  <c:v>19.413367999999998</c:v>
                </c:pt>
                <c:pt idx="1591">
                  <c:v>19.408915</c:v>
                </c:pt>
                <c:pt idx="1592">
                  <c:v>19.404865000000001</c:v>
                </c:pt>
                <c:pt idx="1593">
                  <c:v>19.402794</c:v>
                </c:pt>
                <c:pt idx="1594">
                  <c:v>19.401495000000001</c:v>
                </c:pt>
                <c:pt idx="1595">
                  <c:v>19.399113</c:v>
                </c:pt>
                <c:pt idx="1596">
                  <c:v>19.398619</c:v>
                </c:pt>
                <c:pt idx="1597">
                  <c:v>19.399515000000001</c:v>
                </c:pt>
                <c:pt idx="1598">
                  <c:v>19.400874999999999</c:v>
                </c:pt>
                <c:pt idx="1599">
                  <c:v>19.400504999999999</c:v>
                </c:pt>
                <c:pt idx="1600">
                  <c:v>19.399453999999999</c:v>
                </c:pt>
                <c:pt idx="1601">
                  <c:v>19.396393</c:v>
                </c:pt>
                <c:pt idx="1602">
                  <c:v>19.394876</c:v>
                </c:pt>
                <c:pt idx="1603">
                  <c:v>19.392868</c:v>
                </c:pt>
                <c:pt idx="1604">
                  <c:v>19.388199</c:v>
                </c:pt>
                <c:pt idx="1605">
                  <c:v>19.385415999999999</c:v>
                </c:pt>
                <c:pt idx="1606">
                  <c:v>19.383745000000001</c:v>
                </c:pt>
                <c:pt idx="1607">
                  <c:v>19.380158999999999</c:v>
                </c:pt>
                <c:pt idx="1608">
                  <c:v>19.380499</c:v>
                </c:pt>
                <c:pt idx="1609">
                  <c:v>19.377592</c:v>
                </c:pt>
                <c:pt idx="1610">
                  <c:v>19.373170999999999</c:v>
                </c:pt>
                <c:pt idx="1611">
                  <c:v>19.373294999999999</c:v>
                </c:pt>
                <c:pt idx="1612">
                  <c:v>19.373079000000001</c:v>
                </c:pt>
                <c:pt idx="1613">
                  <c:v>19.372183</c:v>
                </c:pt>
                <c:pt idx="1614">
                  <c:v>19.373480000000001</c:v>
                </c:pt>
                <c:pt idx="1615">
                  <c:v>19.371531999999998</c:v>
                </c:pt>
                <c:pt idx="1616">
                  <c:v>19.367235000000001</c:v>
                </c:pt>
                <c:pt idx="1617">
                  <c:v>19.361794</c:v>
                </c:pt>
                <c:pt idx="1618">
                  <c:v>19.359133</c:v>
                </c:pt>
                <c:pt idx="1619">
                  <c:v>19.356907</c:v>
                </c:pt>
                <c:pt idx="1620">
                  <c:v>19.356442999999999</c:v>
                </c:pt>
                <c:pt idx="1621">
                  <c:v>19.358051</c:v>
                </c:pt>
                <c:pt idx="1622">
                  <c:v>19.356936999999999</c:v>
                </c:pt>
                <c:pt idx="1623">
                  <c:v>19.358298999999999</c:v>
                </c:pt>
                <c:pt idx="1624">
                  <c:v>19.358699999999999</c:v>
                </c:pt>
                <c:pt idx="1625">
                  <c:v>19.357094</c:v>
                </c:pt>
                <c:pt idx="1626">
                  <c:v>19.354897999999999</c:v>
                </c:pt>
                <c:pt idx="1627">
                  <c:v>19.350722999999999</c:v>
                </c:pt>
                <c:pt idx="1628">
                  <c:v>19.348866999999998</c:v>
                </c:pt>
                <c:pt idx="1629">
                  <c:v>19.347507</c:v>
                </c:pt>
                <c:pt idx="1630">
                  <c:v>19.342777000000002</c:v>
                </c:pt>
                <c:pt idx="1631">
                  <c:v>19.339963999999998</c:v>
                </c:pt>
                <c:pt idx="1632">
                  <c:v>19.341663</c:v>
                </c:pt>
                <c:pt idx="1633">
                  <c:v>19.340240000000001</c:v>
                </c:pt>
                <c:pt idx="1634">
                  <c:v>19.339715999999999</c:v>
                </c:pt>
                <c:pt idx="1635">
                  <c:v>19.340767</c:v>
                </c:pt>
                <c:pt idx="1636">
                  <c:v>19.340767</c:v>
                </c:pt>
                <c:pt idx="1637">
                  <c:v>19.338201999999999</c:v>
                </c:pt>
                <c:pt idx="1638">
                  <c:v>19.336561</c:v>
                </c:pt>
                <c:pt idx="1639">
                  <c:v>19.335604</c:v>
                </c:pt>
                <c:pt idx="1640">
                  <c:v>19.333624</c:v>
                </c:pt>
                <c:pt idx="1641">
                  <c:v>19.331398</c:v>
                </c:pt>
                <c:pt idx="1642">
                  <c:v>19.331924000000001</c:v>
                </c:pt>
                <c:pt idx="1643">
                  <c:v>19.333283999999999</c:v>
                </c:pt>
                <c:pt idx="1644">
                  <c:v>19.335449000000001</c:v>
                </c:pt>
                <c:pt idx="1645">
                  <c:v>19.335356000000001</c:v>
                </c:pt>
                <c:pt idx="1646">
                  <c:v>19.333407999999999</c:v>
                </c:pt>
                <c:pt idx="1647">
                  <c:v>19.333469000000001</c:v>
                </c:pt>
                <c:pt idx="1648">
                  <c:v>19.329419999999999</c:v>
                </c:pt>
                <c:pt idx="1649">
                  <c:v>19.328832999999999</c:v>
                </c:pt>
                <c:pt idx="1650">
                  <c:v>19.329048</c:v>
                </c:pt>
                <c:pt idx="1651">
                  <c:v>19.329696999999999</c:v>
                </c:pt>
                <c:pt idx="1652">
                  <c:v>19.327594999999999</c:v>
                </c:pt>
                <c:pt idx="1653">
                  <c:v>19.326543999999998</c:v>
                </c:pt>
                <c:pt idx="1654">
                  <c:v>19.329944999999999</c:v>
                </c:pt>
                <c:pt idx="1655">
                  <c:v>19.331707000000002</c:v>
                </c:pt>
                <c:pt idx="1656">
                  <c:v>19.332666</c:v>
                </c:pt>
                <c:pt idx="1657">
                  <c:v>19.32976</c:v>
                </c:pt>
                <c:pt idx="1658">
                  <c:v>19.328738999999999</c:v>
                </c:pt>
                <c:pt idx="1659">
                  <c:v>19.325089999999999</c:v>
                </c:pt>
                <c:pt idx="1660">
                  <c:v>19.322308</c:v>
                </c:pt>
                <c:pt idx="1661">
                  <c:v>19.320885000000001</c:v>
                </c:pt>
                <c:pt idx="1662">
                  <c:v>19.321626999999999</c:v>
                </c:pt>
                <c:pt idx="1663">
                  <c:v>19.317513999999999</c:v>
                </c:pt>
                <c:pt idx="1664">
                  <c:v>19.313866000000001</c:v>
                </c:pt>
                <c:pt idx="1665">
                  <c:v>19.311824999999999</c:v>
                </c:pt>
                <c:pt idx="1666">
                  <c:v>19.309507</c:v>
                </c:pt>
                <c:pt idx="1667">
                  <c:v>19.308053999999998</c:v>
                </c:pt>
                <c:pt idx="1668">
                  <c:v>19.311236999999998</c:v>
                </c:pt>
                <c:pt idx="1669">
                  <c:v>19.312197000000001</c:v>
                </c:pt>
                <c:pt idx="1670">
                  <c:v>19.313155999999999</c:v>
                </c:pt>
                <c:pt idx="1671">
                  <c:v>19.315104000000002</c:v>
                </c:pt>
                <c:pt idx="1672">
                  <c:v>19.315104000000002</c:v>
                </c:pt>
                <c:pt idx="1673">
                  <c:v>19.312629999999999</c:v>
                </c:pt>
                <c:pt idx="1674">
                  <c:v>19.313278</c:v>
                </c:pt>
                <c:pt idx="1675">
                  <c:v>19.313680999999999</c:v>
                </c:pt>
                <c:pt idx="1676">
                  <c:v>19.313402</c:v>
                </c:pt>
                <c:pt idx="1677">
                  <c:v>19.314516000000001</c:v>
                </c:pt>
                <c:pt idx="1678">
                  <c:v>19.316835000000001</c:v>
                </c:pt>
                <c:pt idx="1679">
                  <c:v>19.318071</c:v>
                </c:pt>
                <c:pt idx="1680">
                  <c:v>19.322123000000001</c:v>
                </c:pt>
                <c:pt idx="1681">
                  <c:v>19.323267000000001</c:v>
                </c:pt>
                <c:pt idx="1682">
                  <c:v>19.326729</c:v>
                </c:pt>
                <c:pt idx="1683">
                  <c:v>19.327038000000002</c:v>
                </c:pt>
                <c:pt idx="1684">
                  <c:v>19.328399999999998</c:v>
                </c:pt>
                <c:pt idx="1685">
                  <c:v>19.330935</c:v>
                </c:pt>
                <c:pt idx="1686">
                  <c:v>19.333223</c:v>
                </c:pt>
                <c:pt idx="1687">
                  <c:v>19.336684999999999</c:v>
                </c:pt>
                <c:pt idx="1688">
                  <c:v>19.334986000000001</c:v>
                </c:pt>
                <c:pt idx="1689">
                  <c:v>19.333932999999998</c:v>
                </c:pt>
                <c:pt idx="1690">
                  <c:v>19.333932999999998</c:v>
                </c:pt>
                <c:pt idx="1691">
                  <c:v>19.332944999999999</c:v>
                </c:pt>
                <c:pt idx="1692">
                  <c:v>19.330780000000001</c:v>
                </c:pt>
                <c:pt idx="1693">
                  <c:v>19.328987000000001</c:v>
                </c:pt>
                <c:pt idx="1694">
                  <c:v>19.328678</c:v>
                </c:pt>
                <c:pt idx="1695">
                  <c:v>19.330840999999999</c:v>
                </c:pt>
                <c:pt idx="1696">
                  <c:v>19.330407999999998</c:v>
                </c:pt>
                <c:pt idx="1697">
                  <c:v>19.334057000000001</c:v>
                </c:pt>
                <c:pt idx="1698">
                  <c:v>19.337458000000002</c:v>
                </c:pt>
                <c:pt idx="1699">
                  <c:v>19.340025000000001</c:v>
                </c:pt>
                <c:pt idx="1700">
                  <c:v>19.343767</c:v>
                </c:pt>
                <c:pt idx="1701">
                  <c:v>19.346703999999999</c:v>
                </c:pt>
                <c:pt idx="1702">
                  <c:v>19.348682</c:v>
                </c:pt>
                <c:pt idx="1703">
                  <c:v>19.350569</c:v>
                </c:pt>
                <c:pt idx="1704">
                  <c:v>19.352578999999999</c:v>
                </c:pt>
                <c:pt idx="1705">
                  <c:v>19.355795000000001</c:v>
                </c:pt>
                <c:pt idx="1706">
                  <c:v>19.352795</c:v>
                </c:pt>
                <c:pt idx="1707">
                  <c:v>19.352795</c:v>
                </c:pt>
                <c:pt idx="1708">
                  <c:v>19.354310999999999</c:v>
                </c:pt>
                <c:pt idx="1709">
                  <c:v>19.352734000000002</c:v>
                </c:pt>
                <c:pt idx="1710">
                  <c:v>19.352270000000001</c:v>
                </c:pt>
                <c:pt idx="1711">
                  <c:v>19.352361999999999</c:v>
                </c:pt>
                <c:pt idx="1712">
                  <c:v>19.351744</c:v>
                </c:pt>
                <c:pt idx="1713">
                  <c:v>19.350662</c:v>
                </c:pt>
                <c:pt idx="1714">
                  <c:v>19.347197999999999</c:v>
                </c:pt>
                <c:pt idx="1715">
                  <c:v>19.348528000000002</c:v>
                </c:pt>
                <c:pt idx="1716">
                  <c:v>19.353043</c:v>
                </c:pt>
                <c:pt idx="1717">
                  <c:v>19.356722000000001</c:v>
                </c:pt>
                <c:pt idx="1718">
                  <c:v>19.358422999999998</c:v>
                </c:pt>
                <c:pt idx="1719">
                  <c:v>19.355145</c:v>
                </c:pt>
                <c:pt idx="1720">
                  <c:v>19.351496000000001</c:v>
                </c:pt>
                <c:pt idx="1721">
                  <c:v>19.356876</c:v>
                </c:pt>
                <c:pt idx="1722">
                  <c:v>19.360679999999999</c:v>
                </c:pt>
                <c:pt idx="1723">
                  <c:v>19.360030999999999</c:v>
                </c:pt>
                <c:pt idx="1724">
                  <c:v>19.360865</c:v>
                </c:pt>
                <c:pt idx="1725">
                  <c:v>19.366275999999999</c:v>
                </c:pt>
                <c:pt idx="1726">
                  <c:v>19.367667999999998</c:v>
                </c:pt>
                <c:pt idx="1727">
                  <c:v>19.370327</c:v>
                </c:pt>
                <c:pt idx="1728">
                  <c:v>19.373791000000001</c:v>
                </c:pt>
                <c:pt idx="1729">
                  <c:v>19.375707999999999</c:v>
                </c:pt>
                <c:pt idx="1730">
                  <c:v>19.375799000000001</c:v>
                </c:pt>
                <c:pt idx="1731">
                  <c:v>19.378520999999999</c:v>
                </c:pt>
                <c:pt idx="1732">
                  <c:v>19.380623</c:v>
                </c:pt>
                <c:pt idx="1733">
                  <c:v>19.382849</c:v>
                </c:pt>
                <c:pt idx="1734">
                  <c:v>19.385044000000001</c:v>
                </c:pt>
                <c:pt idx="1735">
                  <c:v>19.384333000000002</c:v>
                </c:pt>
                <c:pt idx="1736">
                  <c:v>19.381209999999999</c:v>
                </c:pt>
                <c:pt idx="1737">
                  <c:v>19.381921999999999</c:v>
                </c:pt>
                <c:pt idx="1738">
                  <c:v>19.381180000000001</c:v>
                </c:pt>
                <c:pt idx="1739">
                  <c:v>19.380623</c:v>
                </c:pt>
                <c:pt idx="1740">
                  <c:v>19.386033999999999</c:v>
                </c:pt>
                <c:pt idx="1741">
                  <c:v>19.386496999999999</c:v>
                </c:pt>
                <c:pt idx="1742">
                  <c:v>19.385199</c:v>
                </c:pt>
                <c:pt idx="1743">
                  <c:v>19.387239000000001</c:v>
                </c:pt>
                <c:pt idx="1744">
                  <c:v>19.389837</c:v>
                </c:pt>
                <c:pt idx="1745">
                  <c:v>19.389868</c:v>
                </c:pt>
                <c:pt idx="1746">
                  <c:v>19.387053999999999</c:v>
                </c:pt>
                <c:pt idx="1747">
                  <c:v>19.385076999999999</c:v>
                </c:pt>
                <c:pt idx="1748">
                  <c:v>19.381550000000001</c:v>
                </c:pt>
                <c:pt idx="1749">
                  <c:v>19.376912999999998</c:v>
                </c:pt>
                <c:pt idx="1750">
                  <c:v>19.374624000000001</c:v>
                </c:pt>
                <c:pt idx="1751">
                  <c:v>19.374345999999999</c:v>
                </c:pt>
                <c:pt idx="1752">
                  <c:v>19.376449999999998</c:v>
                </c:pt>
                <c:pt idx="1753">
                  <c:v>19.374593999999998</c:v>
                </c:pt>
                <c:pt idx="1754">
                  <c:v>19.375520999999999</c:v>
                </c:pt>
                <c:pt idx="1755">
                  <c:v>19.375644999999999</c:v>
                </c:pt>
                <c:pt idx="1756">
                  <c:v>19.375242</c:v>
                </c:pt>
                <c:pt idx="1757">
                  <c:v>19.381861000000001</c:v>
                </c:pt>
                <c:pt idx="1758">
                  <c:v>19.398619</c:v>
                </c:pt>
                <c:pt idx="1759">
                  <c:v>19.420355000000001</c:v>
                </c:pt>
                <c:pt idx="1760">
                  <c:v>19.441102999999998</c:v>
                </c:pt>
                <c:pt idx="1761">
                  <c:v>19.445399999999999</c:v>
                </c:pt>
                <c:pt idx="1762">
                  <c:v>19.462562999999999</c:v>
                </c:pt>
                <c:pt idx="1763">
                  <c:v>19.485689000000001</c:v>
                </c:pt>
                <c:pt idx="1764">
                  <c:v>19.503592999999999</c:v>
                </c:pt>
                <c:pt idx="1765">
                  <c:v>19.525948</c:v>
                </c:pt>
                <c:pt idx="1766">
                  <c:v>19.540882</c:v>
                </c:pt>
                <c:pt idx="1767">
                  <c:v>19.563113999999999</c:v>
                </c:pt>
                <c:pt idx="1768">
                  <c:v>21.452802999999999</c:v>
                </c:pt>
                <c:pt idx="1769">
                  <c:v>25.026527000000002</c:v>
                </c:pt>
                <c:pt idx="1770">
                  <c:v>27.590554999999998</c:v>
                </c:pt>
                <c:pt idx="1771">
                  <c:v>29.424709</c:v>
                </c:pt>
                <c:pt idx="1772">
                  <c:v>30.663094999999998</c:v>
                </c:pt>
                <c:pt idx="1773">
                  <c:v>31.470203000000001</c:v>
                </c:pt>
                <c:pt idx="1774">
                  <c:v>31.972935</c:v>
                </c:pt>
                <c:pt idx="1775">
                  <c:v>32.347037999999998</c:v>
                </c:pt>
                <c:pt idx="1776">
                  <c:v>32.634284999999998</c:v>
                </c:pt>
                <c:pt idx="1777">
                  <c:v>32.725655000000003</c:v>
                </c:pt>
                <c:pt idx="1778">
                  <c:v>32.469112000000003</c:v>
                </c:pt>
                <c:pt idx="1779">
                  <c:v>32.452598999999999</c:v>
                </c:pt>
                <c:pt idx="1780">
                  <c:v>32.541618</c:v>
                </c:pt>
                <c:pt idx="1781">
                  <c:v>32.782795</c:v>
                </c:pt>
                <c:pt idx="1782">
                  <c:v>32.988880000000002</c:v>
                </c:pt>
                <c:pt idx="1783">
                  <c:v>33.098922999999999</c:v>
                </c:pt>
                <c:pt idx="1784">
                  <c:v>33.240971000000002</c:v>
                </c:pt>
                <c:pt idx="1785">
                  <c:v>33.335835000000003</c:v>
                </c:pt>
                <c:pt idx="1786">
                  <c:v>33.391677999999999</c:v>
                </c:pt>
                <c:pt idx="1787">
                  <c:v>33.436664999999998</c:v>
                </c:pt>
                <c:pt idx="1788">
                  <c:v>33.446128999999999</c:v>
                </c:pt>
                <c:pt idx="1789">
                  <c:v>33.441116000000001</c:v>
                </c:pt>
                <c:pt idx="1790">
                  <c:v>33.263759999999998</c:v>
                </c:pt>
                <c:pt idx="1791">
                  <c:v>33.331783000000001</c:v>
                </c:pt>
                <c:pt idx="1792">
                  <c:v>33.468173999999998</c:v>
                </c:pt>
                <c:pt idx="1793">
                  <c:v>33.570487999999997</c:v>
                </c:pt>
                <c:pt idx="1794">
                  <c:v>33.599739</c:v>
                </c:pt>
                <c:pt idx="1795">
                  <c:v>33.699424999999998</c:v>
                </c:pt>
                <c:pt idx="1796">
                  <c:v>33.769367000000003</c:v>
                </c:pt>
                <c:pt idx="1797">
                  <c:v>33.856068</c:v>
                </c:pt>
                <c:pt idx="1798">
                  <c:v>33.881946999999997</c:v>
                </c:pt>
                <c:pt idx="1799">
                  <c:v>33.900097000000002</c:v>
                </c:pt>
                <c:pt idx="1800">
                  <c:v>33.907795</c:v>
                </c:pt>
                <c:pt idx="1801">
                  <c:v>33.830063000000003</c:v>
                </c:pt>
                <c:pt idx="1802">
                  <c:v>33.759780999999997</c:v>
                </c:pt>
                <c:pt idx="1803">
                  <c:v>33.708053999999997</c:v>
                </c:pt>
                <c:pt idx="1804">
                  <c:v>33.559573999999998</c:v>
                </c:pt>
                <c:pt idx="1805">
                  <c:v>33.471203000000003</c:v>
                </c:pt>
                <c:pt idx="1806">
                  <c:v>33.177028999999997</c:v>
                </c:pt>
                <c:pt idx="1807">
                  <c:v>33.236640999999999</c:v>
                </c:pt>
                <c:pt idx="1808">
                  <c:v>33.452804999999998</c:v>
                </c:pt>
                <c:pt idx="1809">
                  <c:v>33.635544000000003</c:v>
                </c:pt>
                <c:pt idx="1810">
                  <c:v>33.761451999999998</c:v>
                </c:pt>
                <c:pt idx="1811">
                  <c:v>33.911724</c:v>
                </c:pt>
                <c:pt idx="1812">
                  <c:v>34.031199999999998</c:v>
                </c:pt>
                <c:pt idx="1813">
                  <c:v>34.101604000000002</c:v>
                </c:pt>
                <c:pt idx="1814">
                  <c:v>33.893695999999998</c:v>
                </c:pt>
                <c:pt idx="1815">
                  <c:v>33.801186000000001</c:v>
                </c:pt>
                <c:pt idx="1816">
                  <c:v>33.845954999999996</c:v>
                </c:pt>
                <c:pt idx="1817">
                  <c:v>33.894562000000001</c:v>
                </c:pt>
                <c:pt idx="1818">
                  <c:v>33.960422999999999</c:v>
                </c:pt>
                <c:pt idx="1819">
                  <c:v>34.028106999999999</c:v>
                </c:pt>
                <c:pt idx="1820">
                  <c:v>34.129680999999998</c:v>
                </c:pt>
                <c:pt idx="1821">
                  <c:v>34.157691999999997</c:v>
                </c:pt>
                <c:pt idx="1822">
                  <c:v>34.025078000000001</c:v>
                </c:pt>
                <c:pt idx="1823">
                  <c:v>34.025818000000001</c:v>
                </c:pt>
                <c:pt idx="1824">
                  <c:v>33.990352999999999</c:v>
                </c:pt>
                <c:pt idx="1825">
                  <c:v>33.982467999999997</c:v>
                </c:pt>
                <c:pt idx="1826">
                  <c:v>33.828547999999998</c:v>
                </c:pt>
                <c:pt idx="1827">
                  <c:v>33.767204</c:v>
                </c:pt>
                <c:pt idx="1828">
                  <c:v>33.731704999999998</c:v>
                </c:pt>
                <c:pt idx="1829">
                  <c:v>33.653294000000002</c:v>
                </c:pt>
                <c:pt idx="1830">
                  <c:v>33.516593999999998</c:v>
                </c:pt>
                <c:pt idx="1831">
                  <c:v>33.429057999999998</c:v>
                </c:pt>
                <c:pt idx="1832">
                  <c:v>33.172516000000002</c:v>
                </c:pt>
                <c:pt idx="1833">
                  <c:v>33.068562</c:v>
                </c:pt>
                <c:pt idx="1834">
                  <c:v>33.162033000000001</c:v>
                </c:pt>
                <c:pt idx="1835">
                  <c:v>33.324207000000001</c:v>
                </c:pt>
                <c:pt idx="1836">
                  <c:v>33.489230999999997</c:v>
                </c:pt>
                <c:pt idx="1837">
                  <c:v>33.567397999999997</c:v>
                </c:pt>
                <c:pt idx="1838">
                  <c:v>33.645592000000001</c:v>
                </c:pt>
                <c:pt idx="1839">
                  <c:v>33.698127999999997</c:v>
                </c:pt>
                <c:pt idx="1840">
                  <c:v>33.623207000000001</c:v>
                </c:pt>
                <c:pt idx="1841">
                  <c:v>33.528095</c:v>
                </c:pt>
                <c:pt idx="1842">
                  <c:v>33.444488999999997</c:v>
                </c:pt>
                <c:pt idx="1843">
                  <c:v>33.458435000000001</c:v>
                </c:pt>
                <c:pt idx="1844">
                  <c:v>33.548225000000002</c:v>
                </c:pt>
                <c:pt idx="1845">
                  <c:v>33.567737999999999</c:v>
                </c:pt>
                <c:pt idx="1846">
                  <c:v>33.663772999999999</c:v>
                </c:pt>
                <c:pt idx="1847">
                  <c:v>33.722831999999997</c:v>
                </c:pt>
                <c:pt idx="1848">
                  <c:v>33.814323000000002</c:v>
                </c:pt>
                <c:pt idx="1849">
                  <c:v>33.908107999999999</c:v>
                </c:pt>
                <c:pt idx="1850">
                  <c:v>33.965091999999999</c:v>
                </c:pt>
                <c:pt idx="1851">
                  <c:v>33.921863999999999</c:v>
                </c:pt>
                <c:pt idx="1852">
                  <c:v>33.835754000000001</c:v>
                </c:pt>
                <c:pt idx="1853">
                  <c:v>33.773727000000001</c:v>
                </c:pt>
                <c:pt idx="1854">
                  <c:v>33.760677000000001</c:v>
                </c:pt>
                <c:pt idx="1855">
                  <c:v>33.715412000000001</c:v>
                </c:pt>
                <c:pt idx="1856">
                  <c:v>33.584156</c:v>
                </c:pt>
                <c:pt idx="1857">
                  <c:v>33.550144000000003</c:v>
                </c:pt>
                <c:pt idx="1858">
                  <c:v>33.461185</c:v>
                </c:pt>
                <c:pt idx="1859">
                  <c:v>33.355099000000003</c:v>
                </c:pt>
                <c:pt idx="1860">
                  <c:v>33.216763</c:v>
                </c:pt>
                <c:pt idx="1861">
                  <c:v>33.072364999999998</c:v>
                </c:pt>
                <c:pt idx="1862">
                  <c:v>32.903880999999998</c:v>
                </c:pt>
                <c:pt idx="1863">
                  <c:v>32.646529999999998</c:v>
                </c:pt>
                <c:pt idx="1864">
                  <c:v>32.501297000000001</c:v>
                </c:pt>
                <c:pt idx="1865">
                  <c:v>32.630791000000002</c:v>
                </c:pt>
                <c:pt idx="1866">
                  <c:v>32.887245</c:v>
                </c:pt>
                <c:pt idx="1867">
                  <c:v>33.059933000000001</c:v>
                </c:pt>
                <c:pt idx="1868">
                  <c:v>33.261966999999999</c:v>
                </c:pt>
                <c:pt idx="1869">
                  <c:v>33.434471000000002</c:v>
                </c:pt>
                <c:pt idx="1870">
                  <c:v>33.557502999999997</c:v>
                </c:pt>
                <c:pt idx="1871">
                  <c:v>33.579704</c:v>
                </c:pt>
                <c:pt idx="1872">
                  <c:v>33.639564999999997</c:v>
                </c:pt>
                <c:pt idx="1873">
                  <c:v>33.609386000000001</c:v>
                </c:pt>
                <c:pt idx="1874">
                  <c:v>33.568694999999998</c:v>
                </c:pt>
                <c:pt idx="1875">
                  <c:v>33.604838999999998</c:v>
                </c:pt>
                <c:pt idx="1876">
                  <c:v>33.535828000000002</c:v>
                </c:pt>
                <c:pt idx="1877">
                  <c:v>33.350490999999998</c:v>
                </c:pt>
                <c:pt idx="1878">
                  <c:v>33.165309999999998</c:v>
                </c:pt>
                <c:pt idx="1879">
                  <c:v>33.019458999999998</c:v>
                </c:pt>
                <c:pt idx="1880">
                  <c:v>32.964638000000001</c:v>
                </c:pt>
                <c:pt idx="1881">
                  <c:v>32.856231999999999</c:v>
                </c:pt>
                <c:pt idx="1882">
                  <c:v>32.963276</c:v>
                </c:pt>
                <c:pt idx="1883">
                  <c:v>33.154457000000001</c:v>
                </c:pt>
                <c:pt idx="1884">
                  <c:v>33.261130999999999</c:v>
                </c:pt>
                <c:pt idx="1885">
                  <c:v>33.444209999999998</c:v>
                </c:pt>
                <c:pt idx="1886">
                  <c:v>33.596088000000002</c:v>
                </c:pt>
                <c:pt idx="1887">
                  <c:v>33.567489999999999</c:v>
                </c:pt>
                <c:pt idx="1888">
                  <c:v>33.647449000000002</c:v>
                </c:pt>
                <c:pt idx="1889">
                  <c:v>33.553821999999997</c:v>
                </c:pt>
                <c:pt idx="1890">
                  <c:v>33.435088999999998</c:v>
                </c:pt>
                <c:pt idx="1891">
                  <c:v>33.446869</c:v>
                </c:pt>
                <c:pt idx="1892">
                  <c:v>33.412486999999999</c:v>
                </c:pt>
                <c:pt idx="1893">
                  <c:v>33.176501999999999</c:v>
                </c:pt>
                <c:pt idx="1894">
                  <c:v>33.005516</c:v>
                </c:pt>
                <c:pt idx="1895">
                  <c:v>33.092182000000001</c:v>
                </c:pt>
                <c:pt idx="1896">
                  <c:v>33.355251000000003</c:v>
                </c:pt>
                <c:pt idx="1897">
                  <c:v>33.600914000000003</c:v>
                </c:pt>
                <c:pt idx="1898">
                  <c:v>33.811633999999998</c:v>
                </c:pt>
                <c:pt idx="1899">
                  <c:v>33.998607999999997</c:v>
                </c:pt>
                <c:pt idx="1900">
                  <c:v>34.107170000000004</c:v>
                </c:pt>
                <c:pt idx="1901">
                  <c:v>34.183726999999998</c:v>
                </c:pt>
                <c:pt idx="1902">
                  <c:v>34.219658000000003</c:v>
                </c:pt>
                <c:pt idx="1903">
                  <c:v>34.207134000000003</c:v>
                </c:pt>
                <c:pt idx="1904">
                  <c:v>34.239291999999999</c:v>
                </c:pt>
                <c:pt idx="1905">
                  <c:v>34.204506000000002</c:v>
                </c:pt>
                <c:pt idx="1906">
                  <c:v>34.134441000000002</c:v>
                </c:pt>
                <c:pt idx="1907">
                  <c:v>33.981448999999998</c:v>
                </c:pt>
                <c:pt idx="1908">
                  <c:v>33.972389</c:v>
                </c:pt>
                <c:pt idx="1909">
                  <c:v>33.947558999999998</c:v>
                </c:pt>
                <c:pt idx="1910">
                  <c:v>33.888438999999998</c:v>
                </c:pt>
                <c:pt idx="1911">
                  <c:v>33.766399</c:v>
                </c:pt>
                <c:pt idx="1912">
                  <c:v>33.682884000000001</c:v>
                </c:pt>
                <c:pt idx="1913">
                  <c:v>33.535271000000002</c:v>
                </c:pt>
                <c:pt idx="1914">
                  <c:v>33.365177000000003</c:v>
                </c:pt>
                <c:pt idx="1915">
                  <c:v>33.499588000000003</c:v>
                </c:pt>
                <c:pt idx="1916">
                  <c:v>33.678894</c:v>
                </c:pt>
                <c:pt idx="1917">
                  <c:v>33.661330999999997</c:v>
                </c:pt>
                <c:pt idx="1918">
                  <c:v>33.793483999999999</c:v>
                </c:pt>
                <c:pt idx="1919">
                  <c:v>33.902850999999998</c:v>
                </c:pt>
                <c:pt idx="1920">
                  <c:v>33.973007000000003</c:v>
                </c:pt>
                <c:pt idx="1921">
                  <c:v>33.891314999999999</c:v>
                </c:pt>
                <c:pt idx="1922">
                  <c:v>33.906281</c:v>
                </c:pt>
                <c:pt idx="1923">
                  <c:v>33.829631999999997</c:v>
                </c:pt>
                <c:pt idx="1924">
                  <c:v>33.597541999999997</c:v>
                </c:pt>
                <c:pt idx="1925">
                  <c:v>33.533011999999999</c:v>
                </c:pt>
                <c:pt idx="1926">
                  <c:v>33.619404000000003</c:v>
                </c:pt>
                <c:pt idx="1927">
                  <c:v>33.691325999999997</c:v>
                </c:pt>
                <c:pt idx="1928">
                  <c:v>33.770325</c:v>
                </c:pt>
                <c:pt idx="1929">
                  <c:v>33.842525000000002</c:v>
                </c:pt>
                <c:pt idx="1930">
                  <c:v>33.952477000000002</c:v>
                </c:pt>
                <c:pt idx="1931">
                  <c:v>33.999043</c:v>
                </c:pt>
                <c:pt idx="1932">
                  <c:v>34.003124</c:v>
                </c:pt>
                <c:pt idx="1933">
                  <c:v>34.064498999999998</c:v>
                </c:pt>
                <c:pt idx="1934">
                  <c:v>34.089142000000002</c:v>
                </c:pt>
                <c:pt idx="1935">
                  <c:v>34.125751000000001</c:v>
                </c:pt>
                <c:pt idx="1936">
                  <c:v>34.068890000000003</c:v>
                </c:pt>
                <c:pt idx="1937">
                  <c:v>34.084102999999999</c:v>
                </c:pt>
                <c:pt idx="1938">
                  <c:v>34.045699999999997</c:v>
                </c:pt>
                <c:pt idx="1939">
                  <c:v>33.951393000000003</c:v>
                </c:pt>
                <c:pt idx="1940">
                  <c:v>33.801524999999998</c:v>
                </c:pt>
                <c:pt idx="1941">
                  <c:v>33.732047999999999</c:v>
                </c:pt>
                <c:pt idx="1942">
                  <c:v>33.641758000000003</c:v>
                </c:pt>
                <c:pt idx="1943">
                  <c:v>33.462761</c:v>
                </c:pt>
                <c:pt idx="1944">
                  <c:v>33.267192999999999</c:v>
                </c:pt>
                <c:pt idx="1945">
                  <c:v>33.352592000000001</c:v>
                </c:pt>
                <c:pt idx="1946">
                  <c:v>33.549895999999997</c:v>
                </c:pt>
                <c:pt idx="1947">
                  <c:v>33.761294999999997</c:v>
                </c:pt>
                <c:pt idx="1948">
                  <c:v>33.911414999999998</c:v>
                </c:pt>
                <c:pt idx="1949">
                  <c:v>33.989272999999997</c:v>
                </c:pt>
                <c:pt idx="1950">
                  <c:v>34.072353</c:v>
                </c:pt>
                <c:pt idx="1951">
                  <c:v>34.157508999999997</c:v>
                </c:pt>
                <c:pt idx="1952">
                  <c:v>34.15757</c:v>
                </c:pt>
                <c:pt idx="1953">
                  <c:v>34.185307000000002</c:v>
                </c:pt>
                <c:pt idx="1954">
                  <c:v>34.202311999999999</c:v>
                </c:pt>
                <c:pt idx="1955">
                  <c:v>34.137779000000002</c:v>
                </c:pt>
                <c:pt idx="1956">
                  <c:v>34.067467000000001</c:v>
                </c:pt>
                <c:pt idx="1957">
                  <c:v>33.984881999999999</c:v>
                </c:pt>
                <c:pt idx="1958">
                  <c:v>33.537342000000002</c:v>
                </c:pt>
                <c:pt idx="1959">
                  <c:v>33.382339000000002</c:v>
                </c:pt>
                <c:pt idx="1960">
                  <c:v>33.480663</c:v>
                </c:pt>
                <c:pt idx="1961">
                  <c:v>33.590865999999998</c:v>
                </c:pt>
                <c:pt idx="1962">
                  <c:v>33.720730000000003</c:v>
                </c:pt>
                <c:pt idx="1963">
                  <c:v>33.855418999999998</c:v>
                </c:pt>
                <c:pt idx="1964">
                  <c:v>33.837082000000002</c:v>
                </c:pt>
                <c:pt idx="1965">
                  <c:v>33.793823000000003</c:v>
                </c:pt>
                <c:pt idx="1966">
                  <c:v>33.804276000000002</c:v>
                </c:pt>
                <c:pt idx="1967">
                  <c:v>33.774811</c:v>
                </c:pt>
                <c:pt idx="1968">
                  <c:v>33.773322999999998</c:v>
                </c:pt>
                <c:pt idx="1969">
                  <c:v>33.734119</c:v>
                </c:pt>
                <c:pt idx="1970">
                  <c:v>33.775612000000002</c:v>
                </c:pt>
                <c:pt idx="1971">
                  <c:v>33.489044</c:v>
                </c:pt>
                <c:pt idx="1972">
                  <c:v>33.441273000000002</c:v>
                </c:pt>
                <c:pt idx="1973">
                  <c:v>33.589626000000003</c:v>
                </c:pt>
                <c:pt idx="1974">
                  <c:v>33.730286</c:v>
                </c:pt>
                <c:pt idx="1975">
                  <c:v>33.767077999999998</c:v>
                </c:pt>
                <c:pt idx="1976">
                  <c:v>33.784641000000001</c:v>
                </c:pt>
                <c:pt idx="1977">
                  <c:v>33.823261000000002</c:v>
                </c:pt>
                <c:pt idx="1978">
                  <c:v>33.835937999999999</c:v>
                </c:pt>
                <c:pt idx="1979">
                  <c:v>33.808326999999998</c:v>
                </c:pt>
                <c:pt idx="1980">
                  <c:v>33.748001000000002</c:v>
                </c:pt>
                <c:pt idx="1981">
                  <c:v>33.764510999999999</c:v>
                </c:pt>
                <c:pt idx="1982">
                  <c:v>33.798679</c:v>
                </c:pt>
                <c:pt idx="1983">
                  <c:v>33.820354000000002</c:v>
                </c:pt>
                <c:pt idx="1984">
                  <c:v>32.636420999999999</c:v>
                </c:pt>
                <c:pt idx="1985">
                  <c:v>32.737499</c:v>
                </c:pt>
                <c:pt idx="1986">
                  <c:v>32.927779999999998</c:v>
                </c:pt>
                <c:pt idx="1987">
                  <c:v>33.127524999999999</c:v>
                </c:pt>
                <c:pt idx="1988">
                  <c:v>33.281939999999999</c:v>
                </c:pt>
                <c:pt idx="1989">
                  <c:v>33.399593000000003</c:v>
                </c:pt>
                <c:pt idx="1990">
                  <c:v>33.419041</c:v>
                </c:pt>
                <c:pt idx="1991">
                  <c:v>33.414496999999997</c:v>
                </c:pt>
                <c:pt idx="1992">
                  <c:v>33.342976</c:v>
                </c:pt>
                <c:pt idx="1993">
                  <c:v>33.387379000000003</c:v>
                </c:pt>
                <c:pt idx="1994">
                  <c:v>33.419167000000002</c:v>
                </c:pt>
                <c:pt idx="1995">
                  <c:v>33.513686999999997</c:v>
                </c:pt>
                <c:pt idx="1996">
                  <c:v>33.404972000000001</c:v>
                </c:pt>
                <c:pt idx="1997">
                  <c:v>33.307231999999999</c:v>
                </c:pt>
                <c:pt idx="1998">
                  <c:v>33.300091000000002</c:v>
                </c:pt>
                <c:pt idx="1999">
                  <c:v>33.155971999999998</c:v>
                </c:pt>
                <c:pt idx="2000">
                  <c:v>33.072890999999998</c:v>
                </c:pt>
                <c:pt idx="2001">
                  <c:v>33.022736000000002</c:v>
                </c:pt>
                <c:pt idx="2002">
                  <c:v>32.919029000000002</c:v>
                </c:pt>
                <c:pt idx="2003">
                  <c:v>32.876514</c:v>
                </c:pt>
                <c:pt idx="2004">
                  <c:v>32.789504999999998</c:v>
                </c:pt>
                <c:pt idx="2005">
                  <c:v>32.689419000000001</c:v>
                </c:pt>
                <c:pt idx="2006">
                  <c:v>32.584041999999997</c:v>
                </c:pt>
                <c:pt idx="2007">
                  <c:v>32.171782999999998</c:v>
                </c:pt>
                <c:pt idx="2008">
                  <c:v>31.971572999999999</c:v>
                </c:pt>
                <c:pt idx="2009">
                  <c:v>31.928903999999999</c:v>
                </c:pt>
                <c:pt idx="2010">
                  <c:v>31.875720999999999</c:v>
                </c:pt>
                <c:pt idx="2011">
                  <c:v>31.889171999999999</c:v>
                </c:pt>
                <c:pt idx="2012">
                  <c:v>31.933140000000002</c:v>
                </c:pt>
                <c:pt idx="2013">
                  <c:v>31.743289999999998</c:v>
                </c:pt>
                <c:pt idx="2014">
                  <c:v>31.775911000000001</c:v>
                </c:pt>
                <c:pt idx="2015">
                  <c:v>32.114333999999999</c:v>
                </c:pt>
                <c:pt idx="2016">
                  <c:v>32.44014</c:v>
                </c:pt>
                <c:pt idx="2017">
                  <c:v>32.734467000000002</c:v>
                </c:pt>
                <c:pt idx="2018">
                  <c:v>32.945126000000002</c:v>
                </c:pt>
                <c:pt idx="2019">
                  <c:v>33.133277999999997</c:v>
                </c:pt>
                <c:pt idx="2020">
                  <c:v>33.292575999999997</c:v>
                </c:pt>
                <c:pt idx="2021">
                  <c:v>33.290908999999999</c:v>
                </c:pt>
                <c:pt idx="2022">
                  <c:v>33.203494999999997</c:v>
                </c:pt>
                <c:pt idx="2023">
                  <c:v>33.132626000000002</c:v>
                </c:pt>
                <c:pt idx="2024">
                  <c:v>33.197651</c:v>
                </c:pt>
                <c:pt idx="2025">
                  <c:v>33.300986999999999</c:v>
                </c:pt>
                <c:pt idx="2026">
                  <c:v>33.362797</c:v>
                </c:pt>
                <c:pt idx="2027">
                  <c:v>33.508957000000002</c:v>
                </c:pt>
                <c:pt idx="2028">
                  <c:v>33.692841000000001</c:v>
                </c:pt>
                <c:pt idx="2029">
                  <c:v>33.851398000000003</c:v>
                </c:pt>
                <c:pt idx="2030">
                  <c:v>33.933273</c:v>
                </c:pt>
                <c:pt idx="2031">
                  <c:v>33.974739</c:v>
                </c:pt>
                <c:pt idx="2032">
                  <c:v>33.937325000000001</c:v>
                </c:pt>
                <c:pt idx="2033">
                  <c:v>33.833835999999998</c:v>
                </c:pt>
                <c:pt idx="2034">
                  <c:v>33.817478000000001</c:v>
                </c:pt>
                <c:pt idx="2035">
                  <c:v>33.844966999999997</c:v>
                </c:pt>
                <c:pt idx="2036">
                  <c:v>33.899292000000003</c:v>
                </c:pt>
                <c:pt idx="2037">
                  <c:v>33.83569</c:v>
                </c:pt>
                <c:pt idx="2038">
                  <c:v>33.856715999999999</c:v>
                </c:pt>
                <c:pt idx="2039">
                  <c:v>33.783774999999999</c:v>
                </c:pt>
                <c:pt idx="2040">
                  <c:v>33.632174999999997</c:v>
                </c:pt>
                <c:pt idx="2041">
                  <c:v>33.537342000000002</c:v>
                </c:pt>
                <c:pt idx="2042">
                  <c:v>33.390346999999998</c:v>
                </c:pt>
                <c:pt idx="2043">
                  <c:v>33.344985999999999</c:v>
                </c:pt>
                <c:pt idx="2044">
                  <c:v>33.299351000000001</c:v>
                </c:pt>
                <c:pt idx="2045">
                  <c:v>33.138190999999999</c:v>
                </c:pt>
                <c:pt idx="2046">
                  <c:v>33.246074999999998</c:v>
                </c:pt>
                <c:pt idx="2047">
                  <c:v>33.432921999999998</c:v>
                </c:pt>
                <c:pt idx="2048">
                  <c:v>33.617919999999998</c:v>
                </c:pt>
                <c:pt idx="2049">
                  <c:v>33.731364999999997</c:v>
                </c:pt>
                <c:pt idx="2050">
                  <c:v>33.809441</c:v>
                </c:pt>
                <c:pt idx="2051">
                  <c:v>33.872517000000002</c:v>
                </c:pt>
                <c:pt idx="2052">
                  <c:v>33.913207999999997</c:v>
                </c:pt>
                <c:pt idx="2053">
                  <c:v>33.899878999999999</c:v>
                </c:pt>
                <c:pt idx="2054">
                  <c:v>33.883896</c:v>
                </c:pt>
                <c:pt idx="2055">
                  <c:v>33.859127000000001</c:v>
                </c:pt>
                <c:pt idx="2056">
                  <c:v>33.846263999999998</c:v>
                </c:pt>
                <c:pt idx="2057">
                  <c:v>33.883586999999999</c:v>
                </c:pt>
                <c:pt idx="2058">
                  <c:v>33.851027999999999</c:v>
                </c:pt>
                <c:pt idx="2059">
                  <c:v>33.761203999999999</c:v>
                </c:pt>
                <c:pt idx="2060">
                  <c:v>33.722244000000003</c:v>
                </c:pt>
                <c:pt idx="2061">
                  <c:v>33.661579000000003</c:v>
                </c:pt>
                <c:pt idx="2062">
                  <c:v>33.388027000000001</c:v>
                </c:pt>
                <c:pt idx="2063">
                  <c:v>33.475375999999997</c:v>
                </c:pt>
                <c:pt idx="2064">
                  <c:v>33.625495999999998</c:v>
                </c:pt>
                <c:pt idx="2065">
                  <c:v>33.713214999999998</c:v>
                </c:pt>
                <c:pt idx="2066">
                  <c:v>33.800502999999999</c:v>
                </c:pt>
                <c:pt idx="2067">
                  <c:v>33.918156000000003</c:v>
                </c:pt>
                <c:pt idx="2068">
                  <c:v>33.934913999999999</c:v>
                </c:pt>
                <c:pt idx="2069">
                  <c:v>33.992455</c:v>
                </c:pt>
                <c:pt idx="2070">
                  <c:v>33.867846999999998</c:v>
                </c:pt>
                <c:pt idx="2071">
                  <c:v>33.813395999999997</c:v>
                </c:pt>
                <c:pt idx="2072">
                  <c:v>33.914012999999997</c:v>
                </c:pt>
                <c:pt idx="2073">
                  <c:v>34.010235000000002</c:v>
                </c:pt>
                <c:pt idx="2074">
                  <c:v>34.065055999999998</c:v>
                </c:pt>
                <c:pt idx="2075">
                  <c:v>34.116416999999998</c:v>
                </c:pt>
                <c:pt idx="2076">
                  <c:v>34.182461000000004</c:v>
                </c:pt>
                <c:pt idx="2077">
                  <c:v>34.187716999999999</c:v>
                </c:pt>
                <c:pt idx="2078">
                  <c:v>34.201878000000001</c:v>
                </c:pt>
                <c:pt idx="2079">
                  <c:v>34.227665000000002</c:v>
                </c:pt>
                <c:pt idx="2080">
                  <c:v>34.255833000000003</c:v>
                </c:pt>
                <c:pt idx="2081">
                  <c:v>34.227077000000001</c:v>
                </c:pt>
                <c:pt idx="2082">
                  <c:v>34.179214000000002</c:v>
                </c:pt>
                <c:pt idx="2083">
                  <c:v>34.088988999999998</c:v>
                </c:pt>
                <c:pt idx="2084">
                  <c:v>34.019325000000002</c:v>
                </c:pt>
                <c:pt idx="2085">
                  <c:v>33.980736</c:v>
                </c:pt>
                <c:pt idx="2086">
                  <c:v>33.872577999999997</c:v>
                </c:pt>
                <c:pt idx="2087">
                  <c:v>33.671722000000003</c:v>
                </c:pt>
                <c:pt idx="2088">
                  <c:v>33.621166000000002</c:v>
                </c:pt>
                <c:pt idx="2089">
                  <c:v>33.617424</c:v>
                </c:pt>
                <c:pt idx="2090">
                  <c:v>33.529674999999997</c:v>
                </c:pt>
                <c:pt idx="2091">
                  <c:v>33.429152999999999</c:v>
                </c:pt>
                <c:pt idx="2092">
                  <c:v>33.639007999999997</c:v>
                </c:pt>
                <c:pt idx="2093">
                  <c:v>33.820633000000001</c:v>
                </c:pt>
                <c:pt idx="2094">
                  <c:v>33.930644999999998</c:v>
                </c:pt>
                <c:pt idx="2095">
                  <c:v>34.03933</c:v>
                </c:pt>
                <c:pt idx="2096">
                  <c:v>34.124671999999997</c:v>
                </c:pt>
                <c:pt idx="2097">
                  <c:v>34.170959000000003</c:v>
                </c:pt>
                <c:pt idx="2098">
                  <c:v>34.229213999999999</c:v>
                </c:pt>
                <c:pt idx="2099">
                  <c:v>34.290714000000001</c:v>
                </c:pt>
                <c:pt idx="2100">
                  <c:v>34.278561000000003</c:v>
                </c:pt>
                <c:pt idx="2101">
                  <c:v>34.282921000000002</c:v>
                </c:pt>
                <c:pt idx="2102">
                  <c:v>34.198600999999996</c:v>
                </c:pt>
                <c:pt idx="2103">
                  <c:v>34.202559999999998</c:v>
                </c:pt>
                <c:pt idx="2104">
                  <c:v>34.015987000000003</c:v>
                </c:pt>
                <c:pt idx="2105">
                  <c:v>34.02758</c:v>
                </c:pt>
                <c:pt idx="2106">
                  <c:v>34.008907000000001</c:v>
                </c:pt>
                <c:pt idx="2107">
                  <c:v>33.957825</c:v>
                </c:pt>
                <c:pt idx="2108">
                  <c:v>33.844130999999997</c:v>
                </c:pt>
                <c:pt idx="2109">
                  <c:v>33.749794000000001</c:v>
                </c:pt>
                <c:pt idx="2110">
                  <c:v>33.638111000000002</c:v>
                </c:pt>
                <c:pt idx="2111">
                  <c:v>33.492660999999998</c:v>
                </c:pt>
                <c:pt idx="2112">
                  <c:v>33.245735000000003</c:v>
                </c:pt>
                <c:pt idx="2113">
                  <c:v>33.249630000000003</c:v>
                </c:pt>
                <c:pt idx="2114">
                  <c:v>33.336329999999997</c:v>
                </c:pt>
                <c:pt idx="2115">
                  <c:v>33.48827</c:v>
                </c:pt>
                <c:pt idx="2116">
                  <c:v>33.603107000000001</c:v>
                </c:pt>
                <c:pt idx="2117">
                  <c:v>33.693519999999999</c:v>
                </c:pt>
                <c:pt idx="2118">
                  <c:v>33.797381999999999</c:v>
                </c:pt>
                <c:pt idx="2119">
                  <c:v>33.85783</c:v>
                </c:pt>
                <c:pt idx="2120">
                  <c:v>33.898612999999997</c:v>
                </c:pt>
                <c:pt idx="2121">
                  <c:v>33.903590999999999</c:v>
                </c:pt>
                <c:pt idx="2122">
                  <c:v>33.876072000000001</c:v>
                </c:pt>
                <c:pt idx="2123">
                  <c:v>33.590710000000001</c:v>
                </c:pt>
                <c:pt idx="2124">
                  <c:v>33.568882000000002</c:v>
                </c:pt>
                <c:pt idx="2125">
                  <c:v>33.690212000000002</c:v>
                </c:pt>
                <c:pt idx="2126">
                  <c:v>33.780064000000003</c:v>
                </c:pt>
                <c:pt idx="2127">
                  <c:v>33.887698999999998</c:v>
                </c:pt>
                <c:pt idx="2128">
                  <c:v>33.944682999999998</c:v>
                </c:pt>
                <c:pt idx="2129">
                  <c:v>33.956898000000002</c:v>
                </c:pt>
                <c:pt idx="2130">
                  <c:v>33.951270999999998</c:v>
                </c:pt>
                <c:pt idx="2131">
                  <c:v>33.903373999999999</c:v>
                </c:pt>
                <c:pt idx="2132">
                  <c:v>33.894440000000003</c:v>
                </c:pt>
                <c:pt idx="2133">
                  <c:v>33.857211999999997</c:v>
                </c:pt>
                <c:pt idx="2134">
                  <c:v>33.780746000000001</c:v>
                </c:pt>
                <c:pt idx="2135">
                  <c:v>33.778796999999997</c:v>
                </c:pt>
                <c:pt idx="2136">
                  <c:v>33.684398999999999</c:v>
                </c:pt>
                <c:pt idx="2137">
                  <c:v>33.612633000000002</c:v>
                </c:pt>
                <c:pt idx="2138">
                  <c:v>33.504753000000001</c:v>
                </c:pt>
                <c:pt idx="2139">
                  <c:v>33.503731000000002</c:v>
                </c:pt>
                <c:pt idx="2140">
                  <c:v>33.372166</c:v>
                </c:pt>
                <c:pt idx="2141">
                  <c:v>33.195889000000001</c:v>
                </c:pt>
                <c:pt idx="2142">
                  <c:v>32.936965999999998</c:v>
                </c:pt>
                <c:pt idx="2143">
                  <c:v>32.725441000000004</c:v>
                </c:pt>
                <c:pt idx="2144">
                  <c:v>32.656146999999997</c:v>
                </c:pt>
                <c:pt idx="2145">
                  <c:v>32.582867</c:v>
                </c:pt>
                <c:pt idx="2146">
                  <c:v>32.429966</c:v>
                </c:pt>
                <c:pt idx="2147">
                  <c:v>32.361846999999997</c:v>
                </c:pt>
                <c:pt idx="2148">
                  <c:v>32.410702000000001</c:v>
                </c:pt>
                <c:pt idx="2149">
                  <c:v>32.518706999999999</c:v>
                </c:pt>
                <c:pt idx="2150">
                  <c:v>32.634903000000001</c:v>
                </c:pt>
                <c:pt idx="2151">
                  <c:v>32.765262999999997</c:v>
                </c:pt>
                <c:pt idx="2152">
                  <c:v>32.86591</c:v>
                </c:pt>
                <c:pt idx="2153">
                  <c:v>32.959598999999997</c:v>
                </c:pt>
                <c:pt idx="2154">
                  <c:v>33.026665000000001</c:v>
                </c:pt>
                <c:pt idx="2155">
                  <c:v>33.106006999999998</c:v>
                </c:pt>
                <c:pt idx="2156">
                  <c:v>33.084949000000002</c:v>
                </c:pt>
                <c:pt idx="2157">
                  <c:v>33.080463000000002</c:v>
                </c:pt>
                <c:pt idx="2158">
                  <c:v>33.015594</c:v>
                </c:pt>
                <c:pt idx="2159">
                  <c:v>33.033065999999998</c:v>
                </c:pt>
                <c:pt idx="2160">
                  <c:v>32.993732000000001</c:v>
                </c:pt>
                <c:pt idx="2161">
                  <c:v>32.958762999999998</c:v>
                </c:pt>
                <c:pt idx="2162">
                  <c:v>32.935974000000002</c:v>
                </c:pt>
                <c:pt idx="2163">
                  <c:v>32.815849</c:v>
                </c:pt>
                <c:pt idx="2164">
                  <c:v>32.744548999999999</c:v>
                </c:pt>
                <c:pt idx="2165">
                  <c:v>32.607140000000001</c:v>
                </c:pt>
                <c:pt idx="2166">
                  <c:v>32.583266999999999</c:v>
                </c:pt>
                <c:pt idx="2167">
                  <c:v>32.506740999999998</c:v>
                </c:pt>
                <c:pt idx="2168">
                  <c:v>32.616722000000003</c:v>
                </c:pt>
                <c:pt idx="2169">
                  <c:v>32.564715999999997</c:v>
                </c:pt>
                <c:pt idx="2170">
                  <c:v>32.311942999999999</c:v>
                </c:pt>
                <c:pt idx="2171">
                  <c:v>32.097636999999999</c:v>
                </c:pt>
                <c:pt idx="2172">
                  <c:v>32.221438999999997</c:v>
                </c:pt>
                <c:pt idx="2173">
                  <c:v>32.524521</c:v>
                </c:pt>
                <c:pt idx="2174">
                  <c:v>32.780135999999999</c:v>
                </c:pt>
                <c:pt idx="2175">
                  <c:v>32.851562000000001</c:v>
                </c:pt>
                <c:pt idx="2176">
                  <c:v>32.938046</c:v>
                </c:pt>
                <c:pt idx="2177">
                  <c:v>33.001804</c:v>
                </c:pt>
                <c:pt idx="2178">
                  <c:v>32.991816999999998</c:v>
                </c:pt>
                <c:pt idx="2179">
                  <c:v>32.888821</c:v>
                </c:pt>
                <c:pt idx="2180">
                  <c:v>32.930779000000001</c:v>
                </c:pt>
                <c:pt idx="2181">
                  <c:v>32.871693</c:v>
                </c:pt>
                <c:pt idx="2182">
                  <c:v>32.837681000000003</c:v>
                </c:pt>
                <c:pt idx="2183">
                  <c:v>32.737251000000001</c:v>
                </c:pt>
                <c:pt idx="2184">
                  <c:v>32.664154000000003</c:v>
                </c:pt>
                <c:pt idx="2185">
                  <c:v>32.506680000000003</c:v>
                </c:pt>
                <c:pt idx="2186">
                  <c:v>32.254306999999997</c:v>
                </c:pt>
                <c:pt idx="2187">
                  <c:v>32.333092000000001</c:v>
                </c:pt>
                <c:pt idx="2188">
                  <c:v>32.515335</c:v>
                </c:pt>
                <c:pt idx="2189">
                  <c:v>32.813468999999998</c:v>
                </c:pt>
                <c:pt idx="2190">
                  <c:v>32.975552</c:v>
                </c:pt>
                <c:pt idx="2191">
                  <c:v>33.085040999999997</c:v>
                </c:pt>
                <c:pt idx="2192">
                  <c:v>33.199756999999998</c:v>
                </c:pt>
                <c:pt idx="2193">
                  <c:v>33.194653000000002</c:v>
                </c:pt>
                <c:pt idx="2194">
                  <c:v>33.200527000000001</c:v>
                </c:pt>
                <c:pt idx="2195">
                  <c:v>33.094501000000001</c:v>
                </c:pt>
                <c:pt idx="2196">
                  <c:v>32.947353</c:v>
                </c:pt>
                <c:pt idx="2197">
                  <c:v>32.82893</c:v>
                </c:pt>
                <c:pt idx="2198">
                  <c:v>32.549411999999997</c:v>
                </c:pt>
                <c:pt idx="2199">
                  <c:v>32.430335999999997</c:v>
                </c:pt>
                <c:pt idx="2200">
                  <c:v>32.529125000000001</c:v>
                </c:pt>
                <c:pt idx="2201">
                  <c:v>32.651229999999998</c:v>
                </c:pt>
                <c:pt idx="2202">
                  <c:v>32.767550999999997</c:v>
                </c:pt>
                <c:pt idx="2203">
                  <c:v>32.765605999999998</c:v>
                </c:pt>
                <c:pt idx="2204">
                  <c:v>32.876021999999999</c:v>
                </c:pt>
                <c:pt idx="2205">
                  <c:v>32.811985</c:v>
                </c:pt>
                <c:pt idx="2206">
                  <c:v>32.838172999999998</c:v>
                </c:pt>
                <c:pt idx="2207">
                  <c:v>32.767859999999999</c:v>
                </c:pt>
                <c:pt idx="2208">
                  <c:v>32.663105000000002</c:v>
                </c:pt>
                <c:pt idx="2209">
                  <c:v>32.540503999999999</c:v>
                </c:pt>
                <c:pt idx="2210">
                  <c:v>32.631874000000003</c:v>
                </c:pt>
                <c:pt idx="2211">
                  <c:v>32.866066000000004</c:v>
                </c:pt>
                <c:pt idx="2212">
                  <c:v>33.030620999999996</c:v>
                </c:pt>
                <c:pt idx="2213">
                  <c:v>33.162773000000001</c:v>
                </c:pt>
                <c:pt idx="2214">
                  <c:v>33.238807999999999</c:v>
                </c:pt>
                <c:pt idx="2215">
                  <c:v>33.271427000000003</c:v>
                </c:pt>
                <c:pt idx="2216">
                  <c:v>33.255566000000002</c:v>
                </c:pt>
                <c:pt idx="2217">
                  <c:v>33.171928000000001</c:v>
                </c:pt>
                <c:pt idx="2218">
                  <c:v>33.065188999999997</c:v>
                </c:pt>
                <c:pt idx="2219">
                  <c:v>33.028396999999998</c:v>
                </c:pt>
                <c:pt idx="2220">
                  <c:v>32.949703</c:v>
                </c:pt>
                <c:pt idx="2221">
                  <c:v>32.908023999999997</c:v>
                </c:pt>
                <c:pt idx="2222">
                  <c:v>32.911144</c:v>
                </c:pt>
                <c:pt idx="2223">
                  <c:v>32.755833000000003</c:v>
                </c:pt>
                <c:pt idx="2224">
                  <c:v>32.553986000000002</c:v>
                </c:pt>
                <c:pt idx="2225">
                  <c:v>32.491897999999999</c:v>
                </c:pt>
                <c:pt idx="2226">
                  <c:v>32.596347999999999</c:v>
                </c:pt>
                <c:pt idx="2227">
                  <c:v>32.641120999999998</c:v>
                </c:pt>
                <c:pt idx="2228">
                  <c:v>32.749122999999997</c:v>
                </c:pt>
                <c:pt idx="2229">
                  <c:v>32.843307000000003</c:v>
                </c:pt>
                <c:pt idx="2230">
                  <c:v>32.921658000000001</c:v>
                </c:pt>
                <c:pt idx="2231">
                  <c:v>32.936839999999997</c:v>
                </c:pt>
                <c:pt idx="2232">
                  <c:v>32.951557000000001</c:v>
                </c:pt>
                <c:pt idx="2233">
                  <c:v>32.988261999999999</c:v>
                </c:pt>
                <c:pt idx="2234">
                  <c:v>32.963431999999997</c:v>
                </c:pt>
                <c:pt idx="2235">
                  <c:v>32.985942999999999</c:v>
                </c:pt>
                <c:pt idx="2236">
                  <c:v>32.889408000000003</c:v>
                </c:pt>
                <c:pt idx="2237">
                  <c:v>32.838329000000002</c:v>
                </c:pt>
                <c:pt idx="2238">
                  <c:v>32.879081999999997</c:v>
                </c:pt>
                <c:pt idx="2239">
                  <c:v>32.741055000000003</c:v>
                </c:pt>
                <c:pt idx="2240">
                  <c:v>32.682304000000002</c:v>
                </c:pt>
                <c:pt idx="2241">
                  <c:v>32.588928000000003</c:v>
                </c:pt>
                <c:pt idx="2242">
                  <c:v>32.582526999999999</c:v>
                </c:pt>
                <c:pt idx="2243">
                  <c:v>32.468586000000002</c:v>
                </c:pt>
                <c:pt idx="2244">
                  <c:v>32.342799999999997</c:v>
                </c:pt>
                <c:pt idx="2245">
                  <c:v>32.232170000000004</c:v>
                </c:pt>
                <c:pt idx="2246">
                  <c:v>31.985365000000002</c:v>
                </c:pt>
                <c:pt idx="2247">
                  <c:v>31.801667999999999</c:v>
                </c:pt>
                <c:pt idx="2248">
                  <c:v>31.740786</c:v>
                </c:pt>
                <c:pt idx="2249">
                  <c:v>31.804760000000002</c:v>
                </c:pt>
                <c:pt idx="2250">
                  <c:v>31.768829</c:v>
                </c:pt>
                <c:pt idx="2251">
                  <c:v>31.852283</c:v>
                </c:pt>
                <c:pt idx="2252">
                  <c:v>31.844059000000001</c:v>
                </c:pt>
                <c:pt idx="2253">
                  <c:v>31.790503999999999</c:v>
                </c:pt>
                <c:pt idx="2254">
                  <c:v>31.847584000000001</c:v>
                </c:pt>
                <c:pt idx="2255">
                  <c:v>31.846036999999999</c:v>
                </c:pt>
                <c:pt idx="2256">
                  <c:v>31.681017000000001</c:v>
                </c:pt>
                <c:pt idx="2257">
                  <c:v>31.593821999999999</c:v>
                </c:pt>
                <c:pt idx="2258">
                  <c:v>31.529291000000001</c:v>
                </c:pt>
                <c:pt idx="2259">
                  <c:v>31.640789000000002</c:v>
                </c:pt>
                <c:pt idx="2260">
                  <c:v>31.717255000000002</c:v>
                </c:pt>
                <c:pt idx="2261">
                  <c:v>31.690909999999999</c:v>
                </c:pt>
                <c:pt idx="2262">
                  <c:v>31.576630000000002</c:v>
                </c:pt>
                <c:pt idx="2263">
                  <c:v>31.534732999999999</c:v>
                </c:pt>
                <c:pt idx="2264">
                  <c:v>31.480808</c:v>
                </c:pt>
                <c:pt idx="2265">
                  <c:v>31.434984</c:v>
                </c:pt>
                <c:pt idx="2266">
                  <c:v>31.267769000000001</c:v>
                </c:pt>
                <c:pt idx="2267">
                  <c:v>31.095821000000001</c:v>
                </c:pt>
                <c:pt idx="2268">
                  <c:v>31.081721999999999</c:v>
                </c:pt>
                <c:pt idx="2269">
                  <c:v>30.998885999999999</c:v>
                </c:pt>
                <c:pt idx="2270">
                  <c:v>30.907118000000001</c:v>
                </c:pt>
                <c:pt idx="2271">
                  <c:v>30.743210000000001</c:v>
                </c:pt>
                <c:pt idx="2272">
                  <c:v>30.679265999999998</c:v>
                </c:pt>
                <c:pt idx="2273">
                  <c:v>30.579239000000001</c:v>
                </c:pt>
                <c:pt idx="2274">
                  <c:v>30.512791</c:v>
                </c:pt>
                <c:pt idx="2275">
                  <c:v>30.399778000000001</c:v>
                </c:pt>
                <c:pt idx="2276">
                  <c:v>30.27619</c:v>
                </c:pt>
                <c:pt idx="2277">
                  <c:v>30.178605999999998</c:v>
                </c:pt>
                <c:pt idx="2278">
                  <c:v>30.123877</c:v>
                </c:pt>
                <c:pt idx="2279">
                  <c:v>29.970699</c:v>
                </c:pt>
                <c:pt idx="2280">
                  <c:v>29.910775999999998</c:v>
                </c:pt>
                <c:pt idx="2281">
                  <c:v>29.848347</c:v>
                </c:pt>
                <c:pt idx="2282">
                  <c:v>29.725100000000001</c:v>
                </c:pt>
                <c:pt idx="2283">
                  <c:v>29.674700000000001</c:v>
                </c:pt>
                <c:pt idx="2284">
                  <c:v>29.659116999999998</c:v>
                </c:pt>
                <c:pt idx="2285">
                  <c:v>29.538620000000002</c:v>
                </c:pt>
                <c:pt idx="2286">
                  <c:v>29.419174000000002</c:v>
                </c:pt>
                <c:pt idx="2287">
                  <c:v>29.192036000000002</c:v>
                </c:pt>
                <c:pt idx="2288">
                  <c:v>29.068756</c:v>
                </c:pt>
                <c:pt idx="2289">
                  <c:v>29.062571999999999</c:v>
                </c:pt>
                <c:pt idx="2290">
                  <c:v>28.954847000000001</c:v>
                </c:pt>
                <c:pt idx="2291">
                  <c:v>28.860230999999999</c:v>
                </c:pt>
                <c:pt idx="2292">
                  <c:v>28.749382000000001</c:v>
                </c:pt>
                <c:pt idx="2293">
                  <c:v>28.651426000000001</c:v>
                </c:pt>
                <c:pt idx="2294">
                  <c:v>28.608015000000002</c:v>
                </c:pt>
                <c:pt idx="2295">
                  <c:v>28.610921999999999</c:v>
                </c:pt>
                <c:pt idx="2296">
                  <c:v>28.576941000000001</c:v>
                </c:pt>
                <c:pt idx="2297">
                  <c:v>28.524591000000001</c:v>
                </c:pt>
                <c:pt idx="2298">
                  <c:v>28.525396000000001</c:v>
                </c:pt>
                <c:pt idx="2299">
                  <c:v>28.444323000000001</c:v>
                </c:pt>
                <c:pt idx="2300">
                  <c:v>28.33032</c:v>
                </c:pt>
                <c:pt idx="2301">
                  <c:v>28.188086999999999</c:v>
                </c:pt>
                <c:pt idx="2302">
                  <c:v>28.014626</c:v>
                </c:pt>
                <c:pt idx="2303">
                  <c:v>27.890141</c:v>
                </c:pt>
                <c:pt idx="2304">
                  <c:v>27.872145</c:v>
                </c:pt>
                <c:pt idx="2305">
                  <c:v>27.850285</c:v>
                </c:pt>
                <c:pt idx="2306">
                  <c:v>27.825980999999999</c:v>
                </c:pt>
                <c:pt idx="2307">
                  <c:v>27.77017</c:v>
                </c:pt>
                <c:pt idx="2308">
                  <c:v>27.691261000000001</c:v>
                </c:pt>
                <c:pt idx="2309">
                  <c:v>27.630193999999999</c:v>
                </c:pt>
                <c:pt idx="2310">
                  <c:v>27.585111999999999</c:v>
                </c:pt>
                <c:pt idx="2311">
                  <c:v>27.494731999999999</c:v>
                </c:pt>
                <c:pt idx="2312">
                  <c:v>27.402280999999999</c:v>
                </c:pt>
                <c:pt idx="2313">
                  <c:v>27.324145999999999</c:v>
                </c:pt>
                <c:pt idx="2314">
                  <c:v>27.264935000000001</c:v>
                </c:pt>
                <c:pt idx="2315">
                  <c:v>27.192581000000001</c:v>
                </c:pt>
                <c:pt idx="2316">
                  <c:v>27.138069000000002</c:v>
                </c:pt>
                <c:pt idx="2317">
                  <c:v>27.066025</c:v>
                </c:pt>
                <c:pt idx="2318">
                  <c:v>27.023014</c:v>
                </c:pt>
                <c:pt idx="2319">
                  <c:v>26.962225</c:v>
                </c:pt>
                <c:pt idx="2320">
                  <c:v>26.894694999999999</c:v>
                </c:pt>
                <c:pt idx="2321">
                  <c:v>26.821383999999998</c:v>
                </c:pt>
                <c:pt idx="2322">
                  <c:v>26.774941999999999</c:v>
                </c:pt>
                <c:pt idx="2323">
                  <c:v>26.694241000000002</c:v>
                </c:pt>
                <c:pt idx="2324">
                  <c:v>26.639572000000001</c:v>
                </c:pt>
                <c:pt idx="2325">
                  <c:v>26.599779000000002</c:v>
                </c:pt>
                <c:pt idx="2326">
                  <c:v>26.495484999999999</c:v>
                </c:pt>
                <c:pt idx="2327">
                  <c:v>26.397653999999999</c:v>
                </c:pt>
                <c:pt idx="2328">
                  <c:v>26.313797000000001</c:v>
                </c:pt>
                <c:pt idx="2329">
                  <c:v>26.206658999999998</c:v>
                </c:pt>
                <c:pt idx="2330">
                  <c:v>26.898313999999999</c:v>
                </c:pt>
                <c:pt idx="2331">
                  <c:v>27.032412999999998</c:v>
                </c:pt>
                <c:pt idx="2332">
                  <c:v>27.007555</c:v>
                </c:pt>
                <c:pt idx="2333">
                  <c:v>26.872433000000001</c:v>
                </c:pt>
                <c:pt idx="2334">
                  <c:v>26.769129</c:v>
                </c:pt>
                <c:pt idx="2335">
                  <c:v>24.797039000000002</c:v>
                </c:pt>
                <c:pt idx="2336">
                  <c:v>23.924223000000001</c:v>
                </c:pt>
                <c:pt idx="2337">
                  <c:v>23.529062</c:v>
                </c:pt>
                <c:pt idx="2338">
                  <c:v>23.313116000000001</c:v>
                </c:pt>
                <c:pt idx="2339">
                  <c:v>24.372039999999998</c:v>
                </c:pt>
                <c:pt idx="2340">
                  <c:v>30.324673000000001</c:v>
                </c:pt>
                <c:pt idx="2341">
                  <c:v>37.876094999999999</c:v>
                </c:pt>
                <c:pt idx="2342">
                  <c:v>43.539375</c:v>
                </c:pt>
                <c:pt idx="2343">
                  <c:v>46.769024000000002</c:v>
                </c:pt>
                <c:pt idx="2344">
                  <c:v>48.380367</c:v>
                </c:pt>
                <c:pt idx="2345">
                  <c:v>49.155318999999999</c:v>
                </c:pt>
                <c:pt idx="2346">
                  <c:v>49.450329000000004</c:v>
                </c:pt>
                <c:pt idx="2347">
                  <c:v>49.397053</c:v>
                </c:pt>
                <c:pt idx="2348">
                  <c:v>48.992618999999998</c:v>
                </c:pt>
                <c:pt idx="2349">
                  <c:v>48.814579000000002</c:v>
                </c:pt>
                <c:pt idx="2350">
                  <c:v>48.711060000000003</c:v>
                </c:pt>
                <c:pt idx="2351">
                  <c:v>48.538834000000001</c:v>
                </c:pt>
                <c:pt idx="2352">
                  <c:v>48.340263</c:v>
                </c:pt>
                <c:pt idx="2353">
                  <c:v>48.038978999999998</c:v>
                </c:pt>
                <c:pt idx="2354">
                  <c:v>46.470084999999997</c:v>
                </c:pt>
                <c:pt idx="2355">
                  <c:v>41.105182999999997</c:v>
                </c:pt>
                <c:pt idx="2356">
                  <c:v>34.649849000000003</c:v>
                </c:pt>
                <c:pt idx="2357">
                  <c:v>29.283093999999998</c:v>
                </c:pt>
                <c:pt idx="2358">
                  <c:v>25.632935</c:v>
                </c:pt>
                <c:pt idx="2359">
                  <c:v>23.176449000000002</c:v>
                </c:pt>
                <c:pt idx="2360">
                  <c:v>21.652918</c:v>
                </c:pt>
                <c:pt idx="2361">
                  <c:v>20.789131000000001</c:v>
                </c:pt>
                <c:pt idx="2362">
                  <c:v>20.203717999999999</c:v>
                </c:pt>
                <c:pt idx="2363">
                  <c:v>19.778659999999999</c:v>
                </c:pt>
                <c:pt idx="2364">
                  <c:v>19.504026</c:v>
                </c:pt>
                <c:pt idx="2365">
                  <c:v>19.376047</c:v>
                </c:pt>
                <c:pt idx="2366">
                  <c:v>19.336839999999999</c:v>
                </c:pt>
                <c:pt idx="2367">
                  <c:v>19.353999999999999</c:v>
                </c:pt>
                <c:pt idx="2368">
                  <c:v>19.395775</c:v>
                </c:pt>
                <c:pt idx="2369">
                  <c:v>19.457985000000001</c:v>
                </c:pt>
                <c:pt idx="2370">
                  <c:v>19.488410999999999</c:v>
                </c:pt>
                <c:pt idx="2371">
                  <c:v>19.495892999999999</c:v>
                </c:pt>
                <c:pt idx="2372">
                  <c:v>19.523382000000002</c:v>
                </c:pt>
                <c:pt idx="2373">
                  <c:v>19.568307999999998</c:v>
                </c:pt>
                <c:pt idx="2374">
                  <c:v>19.594961000000001</c:v>
                </c:pt>
                <c:pt idx="2375">
                  <c:v>19.620533000000002</c:v>
                </c:pt>
                <c:pt idx="2376">
                  <c:v>19.637322999999999</c:v>
                </c:pt>
                <c:pt idx="2377">
                  <c:v>19.672571000000001</c:v>
                </c:pt>
                <c:pt idx="2378">
                  <c:v>19.704944999999999</c:v>
                </c:pt>
                <c:pt idx="2379">
                  <c:v>19.715983999999999</c:v>
                </c:pt>
                <c:pt idx="2380">
                  <c:v>19.728724</c:v>
                </c:pt>
                <c:pt idx="2381">
                  <c:v>19.735185999999999</c:v>
                </c:pt>
                <c:pt idx="2382">
                  <c:v>19.733702000000001</c:v>
                </c:pt>
                <c:pt idx="2383">
                  <c:v>19.731473999999999</c:v>
                </c:pt>
                <c:pt idx="2384">
                  <c:v>19.743658</c:v>
                </c:pt>
                <c:pt idx="2385">
                  <c:v>19.752655000000001</c:v>
                </c:pt>
                <c:pt idx="2386">
                  <c:v>19.787718000000002</c:v>
                </c:pt>
                <c:pt idx="2387">
                  <c:v>19.792233</c:v>
                </c:pt>
                <c:pt idx="2388">
                  <c:v>19.783359999999998</c:v>
                </c:pt>
                <c:pt idx="2389">
                  <c:v>19.789975999999999</c:v>
                </c:pt>
                <c:pt idx="2390">
                  <c:v>19.779741000000001</c:v>
                </c:pt>
                <c:pt idx="2391">
                  <c:v>19.792356000000002</c:v>
                </c:pt>
                <c:pt idx="2392">
                  <c:v>19.792294999999999</c:v>
                </c:pt>
                <c:pt idx="2393">
                  <c:v>19.784317000000001</c:v>
                </c:pt>
                <c:pt idx="2394">
                  <c:v>19.795850999999999</c:v>
                </c:pt>
                <c:pt idx="2395">
                  <c:v>19.790130999999999</c:v>
                </c:pt>
                <c:pt idx="2396">
                  <c:v>19.760694999999998</c:v>
                </c:pt>
                <c:pt idx="2397">
                  <c:v>19.758036000000001</c:v>
                </c:pt>
                <c:pt idx="2398">
                  <c:v>19.774113</c:v>
                </c:pt>
                <c:pt idx="2399">
                  <c:v>19.786944999999999</c:v>
                </c:pt>
                <c:pt idx="2400">
                  <c:v>19.827513</c:v>
                </c:pt>
                <c:pt idx="2401">
                  <c:v>19.872748999999999</c:v>
                </c:pt>
                <c:pt idx="2402">
                  <c:v>19.914397999999998</c:v>
                </c:pt>
                <c:pt idx="2403">
                  <c:v>19.893063999999999</c:v>
                </c:pt>
                <c:pt idx="2404">
                  <c:v>19.878098000000001</c:v>
                </c:pt>
                <c:pt idx="2405">
                  <c:v>19.878778000000001</c:v>
                </c:pt>
                <c:pt idx="2406">
                  <c:v>19.886972</c:v>
                </c:pt>
                <c:pt idx="2407">
                  <c:v>19.940062000000001</c:v>
                </c:pt>
                <c:pt idx="2408">
                  <c:v>20.008799</c:v>
                </c:pt>
                <c:pt idx="2409">
                  <c:v>20.077439999999999</c:v>
                </c:pt>
                <c:pt idx="2410">
                  <c:v>20.169924000000002</c:v>
                </c:pt>
                <c:pt idx="2411">
                  <c:v>20.262281000000002</c:v>
                </c:pt>
                <c:pt idx="2412">
                  <c:v>20.351395</c:v>
                </c:pt>
                <c:pt idx="2413">
                  <c:v>20.421181000000001</c:v>
                </c:pt>
                <c:pt idx="2414">
                  <c:v>20.485958</c:v>
                </c:pt>
                <c:pt idx="2415">
                  <c:v>20.558064000000002</c:v>
                </c:pt>
                <c:pt idx="2416">
                  <c:v>20.601292000000001</c:v>
                </c:pt>
                <c:pt idx="2417">
                  <c:v>20.626213</c:v>
                </c:pt>
                <c:pt idx="2418">
                  <c:v>20.666533000000001</c:v>
                </c:pt>
                <c:pt idx="2419">
                  <c:v>20.677788</c:v>
                </c:pt>
                <c:pt idx="2420">
                  <c:v>20.669376</c:v>
                </c:pt>
                <c:pt idx="2421">
                  <c:v>20.687466000000001</c:v>
                </c:pt>
                <c:pt idx="2422">
                  <c:v>20.695969000000002</c:v>
                </c:pt>
                <c:pt idx="2423">
                  <c:v>20.740708999999999</c:v>
                </c:pt>
                <c:pt idx="2424">
                  <c:v>20.789719000000002</c:v>
                </c:pt>
                <c:pt idx="2425">
                  <c:v>20.832605000000001</c:v>
                </c:pt>
                <c:pt idx="2426">
                  <c:v>20.872522</c:v>
                </c:pt>
                <c:pt idx="2427">
                  <c:v>20.913183</c:v>
                </c:pt>
                <c:pt idx="2428">
                  <c:v>20.955234999999998</c:v>
                </c:pt>
                <c:pt idx="2429">
                  <c:v>20.986557000000001</c:v>
                </c:pt>
                <c:pt idx="2430">
                  <c:v>21.008355999999999</c:v>
                </c:pt>
                <c:pt idx="2431">
                  <c:v>20.997501</c:v>
                </c:pt>
                <c:pt idx="2432">
                  <c:v>20.997658000000001</c:v>
                </c:pt>
                <c:pt idx="2433">
                  <c:v>21.003067000000001</c:v>
                </c:pt>
                <c:pt idx="2434">
                  <c:v>21.011972</c:v>
                </c:pt>
                <c:pt idx="2435">
                  <c:v>21.034298</c:v>
                </c:pt>
                <c:pt idx="2436">
                  <c:v>21.037265999999999</c:v>
                </c:pt>
                <c:pt idx="2437">
                  <c:v>21.036553999999999</c:v>
                </c:pt>
                <c:pt idx="2438">
                  <c:v>21.047253000000001</c:v>
                </c:pt>
                <c:pt idx="2439">
                  <c:v>21.058723000000001</c:v>
                </c:pt>
                <c:pt idx="2440">
                  <c:v>21.039584999999999</c:v>
                </c:pt>
                <c:pt idx="2441">
                  <c:v>21.023845999999999</c:v>
                </c:pt>
                <c:pt idx="2442">
                  <c:v>21.021958999999999</c:v>
                </c:pt>
                <c:pt idx="2443">
                  <c:v>21.007490000000001</c:v>
                </c:pt>
                <c:pt idx="2444">
                  <c:v>21.008417000000001</c:v>
                </c:pt>
                <c:pt idx="2445">
                  <c:v>21.001583</c:v>
                </c:pt>
                <c:pt idx="2446">
                  <c:v>20.989525</c:v>
                </c:pt>
                <c:pt idx="2447">
                  <c:v>20.988783000000002</c:v>
                </c:pt>
                <c:pt idx="2448">
                  <c:v>20.975888999999999</c:v>
                </c:pt>
                <c:pt idx="2449">
                  <c:v>20.957863</c:v>
                </c:pt>
                <c:pt idx="2450">
                  <c:v>20.961233</c:v>
                </c:pt>
                <c:pt idx="2451">
                  <c:v>20.973755000000001</c:v>
                </c:pt>
                <c:pt idx="2452">
                  <c:v>20.986772999999999</c:v>
                </c:pt>
                <c:pt idx="2453">
                  <c:v>20.968869999999999</c:v>
                </c:pt>
                <c:pt idx="2454">
                  <c:v>20.959098999999998</c:v>
                </c:pt>
                <c:pt idx="2455">
                  <c:v>20.955203999999998</c:v>
                </c:pt>
                <c:pt idx="2456">
                  <c:v>20.940857000000001</c:v>
                </c:pt>
                <c:pt idx="2457">
                  <c:v>20.925426000000002</c:v>
                </c:pt>
                <c:pt idx="2458">
                  <c:v>20.927157999999999</c:v>
                </c:pt>
                <c:pt idx="2459">
                  <c:v>20.963273999999998</c:v>
                </c:pt>
                <c:pt idx="2460">
                  <c:v>20.988844</c:v>
                </c:pt>
                <c:pt idx="2461">
                  <c:v>21.014416000000001</c:v>
                </c:pt>
                <c:pt idx="2462">
                  <c:v>21.039089000000001</c:v>
                </c:pt>
                <c:pt idx="2463">
                  <c:v>21.054055999999999</c:v>
                </c:pt>
                <c:pt idx="2464">
                  <c:v>21.085842</c:v>
                </c:pt>
                <c:pt idx="2465">
                  <c:v>21.123315999999999</c:v>
                </c:pt>
                <c:pt idx="2466">
                  <c:v>21.158318000000001</c:v>
                </c:pt>
                <c:pt idx="2467">
                  <c:v>21.181972999999999</c:v>
                </c:pt>
                <c:pt idx="2468">
                  <c:v>21.191217000000002</c:v>
                </c:pt>
                <c:pt idx="2469">
                  <c:v>21.198606000000002</c:v>
                </c:pt>
                <c:pt idx="2470">
                  <c:v>21.207388000000002</c:v>
                </c:pt>
                <c:pt idx="2471">
                  <c:v>21.224610999999999</c:v>
                </c:pt>
                <c:pt idx="2472">
                  <c:v>21.249872</c:v>
                </c:pt>
                <c:pt idx="2473">
                  <c:v>21.276092999999999</c:v>
                </c:pt>
                <c:pt idx="2474">
                  <c:v>21.295726999999999</c:v>
                </c:pt>
                <c:pt idx="2475">
                  <c:v>21.319412</c:v>
                </c:pt>
                <c:pt idx="2476">
                  <c:v>21.331533</c:v>
                </c:pt>
                <c:pt idx="2477">
                  <c:v>21.334965</c:v>
                </c:pt>
                <c:pt idx="2478">
                  <c:v>21.321175</c:v>
                </c:pt>
                <c:pt idx="2479">
                  <c:v>21.312239000000002</c:v>
                </c:pt>
                <c:pt idx="2480">
                  <c:v>21.298479</c:v>
                </c:pt>
                <c:pt idx="2481">
                  <c:v>21.283175</c:v>
                </c:pt>
                <c:pt idx="2482">
                  <c:v>21.271238</c:v>
                </c:pt>
                <c:pt idx="2483">
                  <c:v>21.275877000000001</c:v>
                </c:pt>
                <c:pt idx="2484">
                  <c:v>21.289728</c:v>
                </c:pt>
                <c:pt idx="2485">
                  <c:v>21.296562000000002</c:v>
                </c:pt>
                <c:pt idx="2486">
                  <c:v>21.306115999999999</c:v>
                </c:pt>
                <c:pt idx="2487">
                  <c:v>21.301787999999998</c:v>
                </c:pt>
                <c:pt idx="2488">
                  <c:v>21.302622</c:v>
                </c:pt>
                <c:pt idx="2489">
                  <c:v>21.29579</c:v>
                </c:pt>
                <c:pt idx="2490">
                  <c:v>21.293593999999999</c:v>
                </c:pt>
                <c:pt idx="2491">
                  <c:v>21.294027</c:v>
                </c:pt>
                <c:pt idx="2492">
                  <c:v>21.303550999999999</c:v>
                </c:pt>
                <c:pt idx="2493">
                  <c:v>21.292480000000001</c:v>
                </c:pt>
                <c:pt idx="2494">
                  <c:v>21.286111999999999</c:v>
                </c:pt>
                <c:pt idx="2495">
                  <c:v>21.292110000000001</c:v>
                </c:pt>
                <c:pt idx="2496">
                  <c:v>21.293254999999998</c:v>
                </c:pt>
                <c:pt idx="2497">
                  <c:v>21.300705000000001</c:v>
                </c:pt>
                <c:pt idx="2498">
                  <c:v>21.303488000000002</c:v>
                </c:pt>
                <c:pt idx="2499">
                  <c:v>21.306334</c:v>
                </c:pt>
                <c:pt idx="2500">
                  <c:v>21.299468999999998</c:v>
                </c:pt>
                <c:pt idx="2501">
                  <c:v>21.289048999999999</c:v>
                </c:pt>
                <c:pt idx="2502">
                  <c:v>21.299499999999998</c:v>
                </c:pt>
                <c:pt idx="2503">
                  <c:v>21.310538999999999</c:v>
                </c:pt>
                <c:pt idx="2504">
                  <c:v>21.312424</c:v>
                </c:pt>
                <c:pt idx="2505">
                  <c:v>21.311157000000001</c:v>
                </c:pt>
                <c:pt idx="2506">
                  <c:v>21.325102000000001</c:v>
                </c:pt>
                <c:pt idx="2507">
                  <c:v>21.340160000000001</c:v>
                </c:pt>
                <c:pt idx="2508">
                  <c:v>21.345632999999999</c:v>
                </c:pt>
                <c:pt idx="2509">
                  <c:v>21.345262999999999</c:v>
                </c:pt>
                <c:pt idx="2510">
                  <c:v>21.345942000000001</c:v>
                </c:pt>
                <c:pt idx="2511">
                  <c:v>21.347643000000001</c:v>
                </c:pt>
                <c:pt idx="2512">
                  <c:v>21.355588999999998</c:v>
                </c:pt>
                <c:pt idx="2513">
                  <c:v>21.360289000000002</c:v>
                </c:pt>
                <c:pt idx="2514">
                  <c:v>21.361402999999999</c:v>
                </c:pt>
                <c:pt idx="2515">
                  <c:v>21.362856000000001</c:v>
                </c:pt>
                <c:pt idx="2516">
                  <c:v>21.371327999999998</c:v>
                </c:pt>
                <c:pt idx="2517">
                  <c:v>21.385086000000001</c:v>
                </c:pt>
                <c:pt idx="2518">
                  <c:v>21.386417000000002</c:v>
                </c:pt>
                <c:pt idx="2519">
                  <c:v>21.374542000000002</c:v>
                </c:pt>
                <c:pt idx="2520">
                  <c:v>21.355713000000002</c:v>
                </c:pt>
                <c:pt idx="2521">
                  <c:v>21.350456000000001</c:v>
                </c:pt>
                <c:pt idx="2522">
                  <c:v>21.358495999999999</c:v>
                </c:pt>
                <c:pt idx="2523">
                  <c:v>21.364215999999999</c:v>
                </c:pt>
                <c:pt idx="2524">
                  <c:v>21.371141000000001</c:v>
                </c:pt>
                <c:pt idx="2525">
                  <c:v>21.378408</c:v>
                </c:pt>
                <c:pt idx="2526">
                  <c:v>21.377604000000002</c:v>
                </c:pt>
                <c:pt idx="2527">
                  <c:v>21.360073</c:v>
                </c:pt>
                <c:pt idx="2528">
                  <c:v>21.325040999999999</c:v>
                </c:pt>
                <c:pt idx="2529">
                  <c:v>21.288771000000001</c:v>
                </c:pt>
                <c:pt idx="2530">
                  <c:v>21.272660999999999</c:v>
                </c:pt>
                <c:pt idx="2531">
                  <c:v>21.265889999999999</c:v>
                </c:pt>
                <c:pt idx="2532">
                  <c:v>21.237938</c:v>
                </c:pt>
                <c:pt idx="2533">
                  <c:v>21.195702000000001</c:v>
                </c:pt>
                <c:pt idx="2534">
                  <c:v>21.175879999999999</c:v>
                </c:pt>
                <c:pt idx="2535">
                  <c:v>21.181291999999999</c:v>
                </c:pt>
                <c:pt idx="2536">
                  <c:v>21.183239</c:v>
                </c:pt>
                <c:pt idx="2537">
                  <c:v>21.191744</c:v>
                </c:pt>
                <c:pt idx="2538">
                  <c:v>21.193349999999999</c:v>
                </c:pt>
                <c:pt idx="2539">
                  <c:v>21.190073000000002</c:v>
                </c:pt>
                <c:pt idx="2540">
                  <c:v>21.193815000000001</c:v>
                </c:pt>
                <c:pt idx="2541">
                  <c:v>21.195484</c:v>
                </c:pt>
                <c:pt idx="2542">
                  <c:v>21.195205999999999</c:v>
                </c:pt>
                <c:pt idx="2543">
                  <c:v>21.204947000000001</c:v>
                </c:pt>
                <c:pt idx="2544">
                  <c:v>21.218304</c:v>
                </c:pt>
                <c:pt idx="2545">
                  <c:v>21.229063</c:v>
                </c:pt>
                <c:pt idx="2546">
                  <c:v>21.241123000000002</c:v>
                </c:pt>
                <c:pt idx="2547">
                  <c:v>21.248573</c:v>
                </c:pt>
                <c:pt idx="2548">
                  <c:v>21.230425</c:v>
                </c:pt>
                <c:pt idx="2549">
                  <c:v>21.205658</c:v>
                </c:pt>
                <c:pt idx="2550">
                  <c:v>21.184847000000001</c:v>
                </c:pt>
                <c:pt idx="2551">
                  <c:v>21.179404999999999</c:v>
                </c:pt>
                <c:pt idx="2552">
                  <c:v>21.163450000000001</c:v>
                </c:pt>
                <c:pt idx="2553">
                  <c:v>21.157236000000001</c:v>
                </c:pt>
                <c:pt idx="2554">
                  <c:v>21.169263999999998</c:v>
                </c:pt>
                <c:pt idx="2555">
                  <c:v>21.178106</c:v>
                </c:pt>
                <c:pt idx="2556">
                  <c:v>21.187353000000002</c:v>
                </c:pt>
                <c:pt idx="2557">
                  <c:v>21.194094</c:v>
                </c:pt>
                <c:pt idx="2558">
                  <c:v>21.200523</c:v>
                </c:pt>
                <c:pt idx="2559">
                  <c:v>21.207944999999999</c:v>
                </c:pt>
                <c:pt idx="2560">
                  <c:v>21.206522</c:v>
                </c:pt>
                <c:pt idx="2561">
                  <c:v>21.207079</c:v>
                </c:pt>
                <c:pt idx="2562">
                  <c:v>21.212026999999999</c:v>
                </c:pt>
                <c:pt idx="2563">
                  <c:v>21.219849</c:v>
                </c:pt>
                <c:pt idx="2564">
                  <c:v>21.231228000000002</c:v>
                </c:pt>
                <c:pt idx="2565">
                  <c:v>21.241463</c:v>
                </c:pt>
                <c:pt idx="2566">
                  <c:v>21.256799999999998</c:v>
                </c:pt>
                <c:pt idx="2567">
                  <c:v>21.263973</c:v>
                </c:pt>
                <c:pt idx="2568">
                  <c:v>21.26923</c:v>
                </c:pt>
                <c:pt idx="2569">
                  <c:v>21.281472999999998</c:v>
                </c:pt>
                <c:pt idx="2570">
                  <c:v>21.285276</c:v>
                </c:pt>
                <c:pt idx="2571">
                  <c:v>21.287533</c:v>
                </c:pt>
                <c:pt idx="2572">
                  <c:v>21.283574999999999</c:v>
                </c:pt>
                <c:pt idx="2573">
                  <c:v>21.279402000000001</c:v>
                </c:pt>
                <c:pt idx="2574">
                  <c:v>21.281936999999999</c:v>
                </c:pt>
                <c:pt idx="2575">
                  <c:v>21.276989</c:v>
                </c:pt>
                <c:pt idx="2576">
                  <c:v>21.264683000000002</c:v>
                </c:pt>
                <c:pt idx="2577">
                  <c:v>21.261932000000002</c:v>
                </c:pt>
                <c:pt idx="2578">
                  <c:v>21.265736</c:v>
                </c:pt>
                <c:pt idx="2579">
                  <c:v>21.272970000000001</c:v>
                </c:pt>
                <c:pt idx="2580">
                  <c:v>21.277639000000001</c:v>
                </c:pt>
                <c:pt idx="2581">
                  <c:v>21.28237</c:v>
                </c:pt>
                <c:pt idx="2582">
                  <c:v>21.290873000000001</c:v>
                </c:pt>
                <c:pt idx="2583">
                  <c:v>21.303208999999999</c:v>
                </c:pt>
                <c:pt idx="2584">
                  <c:v>21.316504999999999</c:v>
                </c:pt>
                <c:pt idx="2585">
                  <c:v>21.326401000000001</c:v>
                </c:pt>
                <c:pt idx="2586">
                  <c:v>21.335954999999998</c:v>
                </c:pt>
                <c:pt idx="2587">
                  <c:v>21.348538999999999</c:v>
                </c:pt>
                <c:pt idx="2588">
                  <c:v>21.363598</c:v>
                </c:pt>
                <c:pt idx="2589">
                  <c:v>21.374172000000002</c:v>
                </c:pt>
                <c:pt idx="2590">
                  <c:v>21.387653</c:v>
                </c:pt>
                <c:pt idx="2591">
                  <c:v>21.397919000000002</c:v>
                </c:pt>
                <c:pt idx="2592">
                  <c:v>21.405556000000001</c:v>
                </c:pt>
                <c:pt idx="2593">
                  <c:v>21.413502000000001</c:v>
                </c:pt>
                <c:pt idx="2594">
                  <c:v>21.421883000000001</c:v>
                </c:pt>
                <c:pt idx="2595">
                  <c:v>21.427664</c:v>
                </c:pt>
                <c:pt idx="2596">
                  <c:v>21.432148000000002</c:v>
                </c:pt>
                <c:pt idx="2597">
                  <c:v>21.433631999999999</c:v>
                </c:pt>
                <c:pt idx="2598">
                  <c:v>21.434373999999998</c:v>
                </c:pt>
                <c:pt idx="2599">
                  <c:v>21.440434</c:v>
                </c:pt>
                <c:pt idx="2600">
                  <c:v>21.454998</c:v>
                </c:pt>
                <c:pt idx="2601">
                  <c:v>21.464119</c:v>
                </c:pt>
                <c:pt idx="2602">
                  <c:v>21.467026000000001</c:v>
                </c:pt>
                <c:pt idx="2603">
                  <c:v>21.480011000000001</c:v>
                </c:pt>
                <c:pt idx="2604">
                  <c:v>21.500481000000001</c:v>
                </c:pt>
                <c:pt idx="2605">
                  <c:v>21.510190999999999</c:v>
                </c:pt>
                <c:pt idx="2606">
                  <c:v>21.515847999999998</c:v>
                </c:pt>
                <c:pt idx="2607">
                  <c:v>21.521414</c:v>
                </c:pt>
                <c:pt idx="2608">
                  <c:v>21.523764</c:v>
                </c:pt>
                <c:pt idx="2609">
                  <c:v>21.528556999999999</c:v>
                </c:pt>
                <c:pt idx="2610">
                  <c:v>21.530165</c:v>
                </c:pt>
                <c:pt idx="2611">
                  <c:v>21.534679000000001</c:v>
                </c:pt>
                <c:pt idx="2612">
                  <c:v>21.542501000000001</c:v>
                </c:pt>
                <c:pt idx="2613">
                  <c:v>21.551870000000001</c:v>
                </c:pt>
                <c:pt idx="2614">
                  <c:v>21.561641999999999</c:v>
                </c:pt>
                <c:pt idx="2615">
                  <c:v>21.562692999999999</c:v>
                </c:pt>
                <c:pt idx="2616">
                  <c:v>21.564703000000002</c:v>
                </c:pt>
                <c:pt idx="2617">
                  <c:v>21.569279000000002</c:v>
                </c:pt>
                <c:pt idx="2618">
                  <c:v>21.572185999999999</c:v>
                </c:pt>
                <c:pt idx="2619">
                  <c:v>21.569617999999998</c:v>
                </c:pt>
                <c:pt idx="2620">
                  <c:v>21.560713</c:v>
                </c:pt>
                <c:pt idx="2621">
                  <c:v>21.550509999999999</c:v>
                </c:pt>
                <c:pt idx="2622">
                  <c:v>21.540801999999999</c:v>
                </c:pt>
                <c:pt idx="2623">
                  <c:v>21.530846</c:v>
                </c:pt>
                <c:pt idx="2624">
                  <c:v>21.529608</c:v>
                </c:pt>
                <c:pt idx="2625">
                  <c:v>21.535018999999998</c:v>
                </c:pt>
                <c:pt idx="2626">
                  <c:v>21.544975000000001</c:v>
                </c:pt>
                <c:pt idx="2627">
                  <c:v>21.552706000000001</c:v>
                </c:pt>
                <c:pt idx="2628">
                  <c:v>21.564240000000002</c:v>
                </c:pt>
                <c:pt idx="2629">
                  <c:v>21.573051</c:v>
                </c:pt>
                <c:pt idx="2630">
                  <c:v>21.581275999999999</c:v>
                </c:pt>
                <c:pt idx="2631">
                  <c:v>21.583687000000001</c:v>
                </c:pt>
                <c:pt idx="2632">
                  <c:v>21.584862000000001</c:v>
                </c:pt>
                <c:pt idx="2633">
                  <c:v>21.597694000000001</c:v>
                </c:pt>
                <c:pt idx="2634">
                  <c:v>21.620729000000001</c:v>
                </c:pt>
                <c:pt idx="2635">
                  <c:v>21.629912999999998</c:v>
                </c:pt>
                <c:pt idx="2636">
                  <c:v>21.630253</c:v>
                </c:pt>
                <c:pt idx="2637">
                  <c:v>21.625955999999999</c:v>
                </c:pt>
                <c:pt idx="2638">
                  <c:v>21.623049000000002</c:v>
                </c:pt>
                <c:pt idx="2639">
                  <c:v>21.619430999999999</c:v>
                </c:pt>
                <c:pt idx="2640">
                  <c:v>21.616772000000001</c:v>
                </c:pt>
                <c:pt idx="2641">
                  <c:v>21.612504999999999</c:v>
                </c:pt>
                <c:pt idx="2642">
                  <c:v>21.608238</c:v>
                </c:pt>
                <c:pt idx="2643">
                  <c:v>21.603445000000001</c:v>
                </c:pt>
                <c:pt idx="2644">
                  <c:v>21.593489000000002</c:v>
                </c:pt>
                <c:pt idx="2645">
                  <c:v>21.579018000000001</c:v>
                </c:pt>
                <c:pt idx="2646">
                  <c:v>21.553384999999999</c:v>
                </c:pt>
                <c:pt idx="2647">
                  <c:v>21.531185000000001</c:v>
                </c:pt>
                <c:pt idx="2648">
                  <c:v>21.531369999999999</c:v>
                </c:pt>
                <c:pt idx="2649">
                  <c:v>21.535481999999998</c:v>
                </c:pt>
                <c:pt idx="2650">
                  <c:v>21.527968999999999</c:v>
                </c:pt>
                <c:pt idx="2651">
                  <c:v>21.521753</c:v>
                </c:pt>
                <c:pt idx="2652">
                  <c:v>21.517486999999999</c:v>
                </c:pt>
                <c:pt idx="2653">
                  <c:v>21.506975000000001</c:v>
                </c:pt>
                <c:pt idx="2654">
                  <c:v>21.498563999999998</c:v>
                </c:pt>
                <c:pt idx="2655">
                  <c:v>21.492628</c:v>
                </c:pt>
                <c:pt idx="2656">
                  <c:v>21.485146</c:v>
                </c:pt>
                <c:pt idx="2657">
                  <c:v>21.470953000000002</c:v>
                </c:pt>
                <c:pt idx="2658">
                  <c:v>21.462171999999999</c:v>
                </c:pt>
                <c:pt idx="2659">
                  <c:v>21.459789000000001</c:v>
                </c:pt>
                <c:pt idx="2660">
                  <c:v>21.452739999999999</c:v>
                </c:pt>
                <c:pt idx="2661">
                  <c:v>21.429829000000002</c:v>
                </c:pt>
                <c:pt idx="2662">
                  <c:v>21.414801000000001</c:v>
                </c:pt>
                <c:pt idx="2663">
                  <c:v>21.407689999999999</c:v>
                </c:pt>
                <c:pt idx="2664">
                  <c:v>21.398413000000001</c:v>
                </c:pt>
                <c:pt idx="2665">
                  <c:v>21.387343999999999</c:v>
                </c:pt>
                <c:pt idx="2666">
                  <c:v>21.383478</c:v>
                </c:pt>
                <c:pt idx="2667">
                  <c:v>21.383973999999998</c:v>
                </c:pt>
                <c:pt idx="2668">
                  <c:v>21.385303</c:v>
                </c:pt>
                <c:pt idx="2669">
                  <c:v>21.389755000000001</c:v>
                </c:pt>
                <c:pt idx="2670">
                  <c:v>21.398661000000001</c:v>
                </c:pt>
                <c:pt idx="2671">
                  <c:v>21.397082999999999</c:v>
                </c:pt>
                <c:pt idx="2672">
                  <c:v>21.394919999999999</c:v>
                </c:pt>
                <c:pt idx="2673">
                  <c:v>21.392662000000001</c:v>
                </c:pt>
                <c:pt idx="2674">
                  <c:v>21.38419</c:v>
                </c:pt>
                <c:pt idx="2675">
                  <c:v>21.378748000000002</c:v>
                </c:pt>
                <c:pt idx="2676">
                  <c:v>21.376677000000001</c:v>
                </c:pt>
                <c:pt idx="2677">
                  <c:v>21.376925</c:v>
                </c:pt>
                <c:pt idx="2678">
                  <c:v>21.378098999999999</c:v>
                </c:pt>
                <c:pt idx="2679">
                  <c:v>21.375686999999999</c:v>
                </c:pt>
                <c:pt idx="2680">
                  <c:v>21.375903999999998</c:v>
                </c:pt>
                <c:pt idx="2681">
                  <c:v>21.380665</c:v>
                </c:pt>
                <c:pt idx="2682">
                  <c:v>21.381191000000001</c:v>
                </c:pt>
                <c:pt idx="2683">
                  <c:v>21.381098000000001</c:v>
                </c:pt>
                <c:pt idx="2684">
                  <c:v>21.381748000000002</c:v>
                </c:pt>
                <c:pt idx="2685">
                  <c:v>21.382427</c:v>
                </c:pt>
                <c:pt idx="2686">
                  <c:v>21.385643000000002</c:v>
                </c:pt>
                <c:pt idx="2687">
                  <c:v>21.389043999999998</c:v>
                </c:pt>
                <c:pt idx="2688">
                  <c:v>21.380572999999998</c:v>
                </c:pt>
                <c:pt idx="2689">
                  <c:v>21.366689999999998</c:v>
                </c:pt>
                <c:pt idx="2690">
                  <c:v>21.367556</c:v>
                </c:pt>
                <c:pt idx="2691">
                  <c:v>21.367059999999999</c:v>
                </c:pt>
                <c:pt idx="2692">
                  <c:v>21.366039000000001</c:v>
                </c:pt>
                <c:pt idx="2693">
                  <c:v>21.365390999999999</c:v>
                </c:pt>
                <c:pt idx="2694">
                  <c:v>21.357877999999999</c:v>
                </c:pt>
                <c:pt idx="2695">
                  <c:v>21.351815999999999</c:v>
                </c:pt>
                <c:pt idx="2696">
                  <c:v>21.344363999999999</c:v>
                </c:pt>
                <c:pt idx="2697">
                  <c:v>21.341767999999998</c:v>
                </c:pt>
                <c:pt idx="2698">
                  <c:v>21.345015</c:v>
                </c:pt>
                <c:pt idx="2699">
                  <c:v>21.347612000000002</c:v>
                </c:pt>
                <c:pt idx="2700">
                  <c:v>21.352034</c:v>
                </c:pt>
                <c:pt idx="2701">
                  <c:v>21.352744999999999</c:v>
                </c:pt>
                <c:pt idx="2702">
                  <c:v>21.352557999999998</c:v>
                </c:pt>
                <c:pt idx="2703">
                  <c:v>21.350270999999999</c:v>
                </c:pt>
                <c:pt idx="2704">
                  <c:v>21.353394000000002</c:v>
                </c:pt>
                <c:pt idx="2705">
                  <c:v>21.357012000000001</c:v>
                </c:pt>
                <c:pt idx="2706">
                  <c:v>21.363040999999999</c:v>
                </c:pt>
                <c:pt idx="2707">
                  <c:v>21.367525000000001</c:v>
                </c:pt>
                <c:pt idx="2708">
                  <c:v>21.367122999999999</c:v>
                </c:pt>
                <c:pt idx="2709">
                  <c:v>21.367864999999998</c:v>
                </c:pt>
                <c:pt idx="2710">
                  <c:v>21.373429999999999</c:v>
                </c:pt>
                <c:pt idx="2711">
                  <c:v>21.385117999999999</c:v>
                </c:pt>
                <c:pt idx="2712">
                  <c:v>21.395012000000001</c:v>
                </c:pt>
                <c:pt idx="2713">
                  <c:v>21.392353</c:v>
                </c:pt>
                <c:pt idx="2714">
                  <c:v>21.388518999999999</c:v>
                </c:pt>
                <c:pt idx="2715">
                  <c:v>21.390560000000001</c:v>
                </c:pt>
                <c:pt idx="2716">
                  <c:v>21.390374999999999</c:v>
                </c:pt>
                <c:pt idx="2717">
                  <c:v>21.399588000000001</c:v>
                </c:pt>
                <c:pt idx="2718">
                  <c:v>21.405586</c:v>
                </c:pt>
                <c:pt idx="2719">
                  <c:v>21.420088</c:v>
                </c:pt>
                <c:pt idx="2720">
                  <c:v>21.428127</c:v>
                </c:pt>
                <c:pt idx="2721">
                  <c:v>21.422749</c:v>
                </c:pt>
                <c:pt idx="2722">
                  <c:v>21.416563</c:v>
                </c:pt>
                <c:pt idx="2723">
                  <c:v>21.409668</c:v>
                </c:pt>
                <c:pt idx="2724">
                  <c:v>21.410225000000001</c:v>
                </c:pt>
                <c:pt idx="2725">
                  <c:v>21.412604999999999</c:v>
                </c:pt>
                <c:pt idx="2726">
                  <c:v>21.408988999999998</c:v>
                </c:pt>
                <c:pt idx="2727">
                  <c:v>21.405123</c:v>
                </c:pt>
                <c:pt idx="2728">
                  <c:v>21.404226000000001</c:v>
                </c:pt>
                <c:pt idx="2729">
                  <c:v>21.409544</c:v>
                </c:pt>
                <c:pt idx="2730">
                  <c:v>21.418388</c:v>
                </c:pt>
                <c:pt idx="2731">
                  <c:v>21.417120000000001</c:v>
                </c:pt>
                <c:pt idx="2732">
                  <c:v>21.411369000000001</c:v>
                </c:pt>
                <c:pt idx="2733">
                  <c:v>21.411926000000001</c:v>
                </c:pt>
                <c:pt idx="2734">
                  <c:v>21.408587000000001</c:v>
                </c:pt>
                <c:pt idx="2735">
                  <c:v>21.414646000000001</c:v>
                </c:pt>
                <c:pt idx="2736">
                  <c:v>21.422625</c:v>
                </c:pt>
                <c:pt idx="2737">
                  <c:v>21.420521000000001</c:v>
                </c:pt>
                <c:pt idx="2738">
                  <c:v>21.412575</c:v>
                </c:pt>
                <c:pt idx="2739">
                  <c:v>21.405525000000001</c:v>
                </c:pt>
                <c:pt idx="2740">
                  <c:v>21.401907000000001</c:v>
                </c:pt>
                <c:pt idx="2741">
                  <c:v>21.402403</c:v>
                </c:pt>
                <c:pt idx="2742">
                  <c:v>21.410101000000001</c:v>
                </c:pt>
                <c:pt idx="2743">
                  <c:v>21.416378000000002</c:v>
                </c:pt>
                <c:pt idx="2744">
                  <c:v>21.41947</c:v>
                </c:pt>
                <c:pt idx="2745">
                  <c:v>21.413813000000001</c:v>
                </c:pt>
                <c:pt idx="2746">
                  <c:v>21.403578</c:v>
                </c:pt>
                <c:pt idx="2747">
                  <c:v>21.404381000000001</c:v>
                </c:pt>
                <c:pt idx="2748">
                  <c:v>21.410473</c:v>
                </c:pt>
                <c:pt idx="2749">
                  <c:v>21.404813999999998</c:v>
                </c:pt>
                <c:pt idx="2750">
                  <c:v>21.397639999999999</c:v>
                </c:pt>
                <c:pt idx="2751">
                  <c:v>21.391425999999999</c:v>
                </c:pt>
                <c:pt idx="2752">
                  <c:v>21.391518000000001</c:v>
                </c:pt>
                <c:pt idx="2753">
                  <c:v>21.403856000000001</c:v>
                </c:pt>
                <c:pt idx="2754">
                  <c:v>21.403423</c:v>
                </c:pt>
                <c:pt idx="2755">
                  <c:v>21.400547</c:v>
                </c:pt>
                <c:pt idx="2756">
                  <c:v>21.389818000000002</c:v>
                </c:pt>
                <c:pt idx="2757">
                  <c:v>21.382860000000001</c:v>
                </c:pt>
                <c:pt idx="2758">
                  <c:v>21.395444999999999</c:v>
                </c:pt>
                <c:pt idx="2759">
                  <c:v>21.418419</c:v>
                </c:pt>
                <c:pt idx="2760">
                  <c:v>21.433508</c:v>
                </c:pt>
                <c:pt idx="2761">
                  <c:v>21.434652</c:v>
                </c:pt>
                <c:pt idx="2762">
                  <c:v>21.42952</c:v>
                </c:pt>
                <c:pt idx="2763">
                  <c:v>21.425871000000001</c:v>
                </c:pt>
                <c:pt idx="2764">
                  <c:v>21.419160999999999</c:v>
                </c:pt>
                <c:pt idx="2765">
                  <c:v>21.416872000000001</c:v>
                </c:pt>
                <c:pt idx="2766">
                  <c:v>21.424416999999998</c:v>
                </c:pt>
                <c:pt idx="2767">
                  <c:v>21.433631999999999</c:v>
                </c:pt>
                <c:pt idx="2768">
                  <c:v>21.441517000000001</c:v>
                </c:pt>
                <c:pt idx="2769">
                  <c:v>21.442537000000002</c:v>
                </c:pt>
                <c:pt idx="2770">
                  <c:v>21.445938000000002</c:v>
                </c:pt>
                <c:pt idx="2771">
                  <c:v>21.450762000000001</c:v>
                </c:pt>
                <c:pt idx="2772">
                  <c:v>21.448720999999999</c:v>
                </c:pt>
                <c:pt idx="2773">
                  <c:v>21.436599999999999</c:v>
                </c:pt>
                <c:pt idx="2774">
                  <c:v>21.422561999999999</c:v>
                </c:pt>
                <c:pt idx="2775">
                  <c:v>21.413347000000002</c:v>
                </c:pt>
                <c:pt idx="2776">
                  <c:v>21.406884999999999</c:v>
                </c:pt>
                <c:pt idx="2777">
                  <c:v>21.399248</c:v>
                </c:pt>
                <c:pt idx="2778">
                  <c:v>21.394209</c:v>
                </c:pt>
                <c:pt idx="2779">
                  <c:v>21.391795999999999</c:v>
                </c:pt>
                <c:pt idx="2780">
                  <c:v>21.391238999999999</c:v>
                </c:pt>
                <c:pt idx="2781">
                  <c:v>21.398661000000001</c:v>
                </c:pt>
                <c:pt idx="2782">
                  <c:v>21.406327999999998</c:v>
                </c:pt>
                <c:pt idx="2783">
                  <c:v>21.416008000000001</c:v>
                </c:pt>
                <c:pt idx="2784">
                  <c:v>21.420953999999998</c:v>
                </c:pt>
                <c:pt idx="2785">
                  <c:v>21.422561999999999</c:v>
                </c:pt>
                <c:pt idx="2786">
                  <c:v>21.425808</c:v>
                </c:pt>
                <c:pt idx="2787">
                  <c:v>21.421016999999999</c:v>
                </c:pt>
                <c:pt idx="2788">
                  <c:v>21.422871000000001</c:v>
                </c:pt>
                <c:pt idx="2789">
                  <c:v>21.429365000000001</c:v>
                </c:pt>
                <c:pt idx="2790">
                  <c:v>21.428560000000001</c:v>
                </c:pt>
                <c:pt idx="2791">
                  <c:v>21.425932</c:v>
                </c:pt>
                <c:pt idx="2792">
                  <c:v>21.418202999999998</c:v>
                </c:pt>
                <c:pt idx="2793">
                  <c:v>21.418295000000001</c:v>
                </c:pt>
                <c:pt idx="2794">
                  <c:v>21.427354999999999</c:v>
                </c:pt>
                <c:pt idx="2795">
                  <c:v>21.436785</c:v>
                </c:pt>
                <c:pt idx="2796">
                  <c:v>21.440929000000001</c:v>
                </c:pt>
                <c:pt idx="2797">
                  <c:v>21.444144999999999</c:v>
                </c:pt>
                <c:pt idx="2798">
                  <c:v>21.448936</c:v>
                </c:pt>
                <c:pt idx="2799">
                  <c:v>21.458027000000001</c:v>
                </c:pt>
                <c:pt idx="2800">
                  <c:v>21.456482000000001</c:v>
                </c:pt>
                <c:pt idx="2801">
                  <c:v>21.456296999999999</c:v>
                </c:pt>
                <c:pt idx="2802">
                  <c:v>21.457781000000001</c:v>
                </c:pt>
                <c:pt idx="2803">
                  <c:v>21.456790999999999</c:v>
                </c:pt>
                <c:pt idx="2804">
                  <c:v>21.465541999999999</c:v>
                </c:pt>
                <c:pt idx="2805">
                  <c:v>21.478805999999999</c:v>
                </c:pt>
                <c:pt idx="2806">
                  <c:v>21.486968999999998</c:v>
                </c:pt>
                <c:pt idx="2807">
                  <c:v>21.483474999999999</c:v>
                </c:pt>
                <c:pt idx="2808">
                  <c:v>21.484867000000001</c:v>
                </c:pt>
                <c:pt idx="2809">
                  <c:v>21.493092000000001</c:v>
                </c:pt>
                <c:pt idx="2810">
                  <c:v>21.499554</c:v>
                </c:pt>
                <c:pt idx="2811">
                  <c:v>21.504068</c:v>
                </c:pt>
                <c:pt idx="2812">
                  <c:v>21.514890999999999</c:v>
                </c:pt>
                <c:pt idx="2813">
                  <c:v>21.525959</c:v>
                </c:pt>
                <c:pt idx="2814">
                  <c:v>21.533442000000001</c:v>
                </c:pt>
                <c:pt idx="2815">
                  <c:v>21.549088000000001</c:v>
                </c:pt>
                <c:pt idx="2816">
                  <c:v>21.556849</c:v>
                </c:pt>
                <c:pt idx="2817">
                  <c:v>21.551252000000002</c:v>
                </c:pt>
                <c:pt idx="2818">
                  <c:v>21.548376000000001</c:v>
                </c:pt>
                <c:pt idx="2819">
                  <c:v>21.552675000000001</c:v>
                </c:pt>
                <c:pt idx="2820">
                  <c:v>21.556941999999999</c:v>
                </c:pt>
                <c:pt idx="2821">
                  <c:v>21.555859000000002</c:v>
                </c:pt>
                <c:pt idx="2822">
                  <c:v>21.557435999999999</c:v>
                </c:pt>
                <c:pt idx="2823">
                  <c:v>21.562445</c:v>
                </c:pt>
                <c:pt idx="2824">
                  <c:v>21.569433</c:v>
                </c:pt>
                <c:pt idx="2825">
                  <c:v>21.573452</c:v>
                </c:pt>
                <c:pt idx="2826">
                  <c:v>21.593333999999999</c:v>
                </c:pt>
                <c:pt idx="2827">
                  <c:v>21.603354</c:v>
                </c:pt>
                <c:pt idx="2828">
                  <c:v>21.599177999999998</c:v>
                </c:pt>
                <c:pt idx="2829">
                  <c:v>21.603693</c:v>
                </c:pt>
                <c:pt idx="2830">
                  <c:v>21.613401</c:v>
                </c:pt>
                <c:pt idx="2831">
                  <c:v>21.634025999999999</c:v>
                </c:pt>
                <c:pt idx="2832">
                  <c:v>21.651524999999999</c:v>
                </c:pt>
                <c:pt idx="2833">
                  <c:v>21.656815000000002</c:v>
                </c:pt>
                <c:pt idx="2834">
                  <c:v>21.657679000000002</c:v>
                </c:pt>
                <c:pt idx="2835">
                  <c:v>21.668748999999998</c:v>
                </c:pt>
                <c:pt idx="2836">
                  <c:v>21.673109</c:v>
                </c:pt>
                <c:pt idx="2837">
                  <c:v>21.666955999999999</c:v>
                </c:pt>
                <c:pt idx="2838">
                  <c:v>21.675180000000001</c:v>
                </c:pt>
                <c:pt idx="2839">
                  <c:v>21.688538000000001</c:v>
                </c:pt>
                <c:pt idx="2840">
                  <c:v>21.705822000000001</c:v>
                </c:pt>
                <c:pt idx="2841">
                  <c:v>21.709161999999999</c:v>
                </c:pt>
                <c:pt idx="2842">
                  <c:v>21.715563</c:v>
                </c:pt>
                <c:pt idx="2843">
                  <c:v>21.709686000000001</c:v>
                </c:pt>
                <c:pt idx="2844">
                  <c:v>21.711604999999999</c:v>
                </c:pt>
                <c:pt idx="2845">
                  <c:v>21.733898</c:v>
                </c:pt>
                <c:pt idx="2846">
                  <c:v>21.737423</c:v>
                </c:pt>
                <c:pt idx="2847">
                  <c:v>21.734732000000001</c:v>
                </c:pt>
                <c:pt idx="2848">
                  <c:v>21.730713000000002</c:v>
                </c:pt>
                <c:pt idx="2849">
                  <c:v>21.723538999999999</c:v>
                </c:pt>
                <c:pt idx="2850">
                  <c:v>21.724684</c:v>
                </c:pt>
                <c:pt idx="2851">
                  <c:v>21.734763999999998</c:v>
                </c:pt>
                <c:pt idx="2852">
                  <c:v>21.742092</c:v>
                </c:pt>
                <c:pt idx="2853">
                  <c:v>21.745832</c:v>
                </c:pt>
                <c:pt idx="2854">
                  <c:v>21.751429000000002</c:v>
                </c:pt>
                <c:pt idx="2855">
                  <c:v>21.747349</c:v>
                </c:pt>
                <c:pt idx="2856">
                  <c:v>21.747748999999999</c:v>
                </c:pt>
                <c:pt idx="2857">
                  <c:v>21.755852000000001</c:v>
                </c:pt>
                <c:pt idx="2858">
                  <c:v>21.770320999999999</c:v>
                </c:pt>
                <c:pt idx="2859">
                  <c:v>21.78603</c:v>
                </c:pt>
                <c:pt idx="2860">
                  <c:v>21.789152000000001</c:v>
                </c:pt>
                <c:pt idx="2861">
                  <c:v>21.788256000000001</c:v>
                </c:pt>
                <c:pt idx="2862">
                  <c:v>21.795862</c:v>
                </c:pt>
                <c:pt idx="2863">
                  <c:v>21.807396000000001</c:v>
                </c:pt>
                <c:pt idx="2864">
                  <c:v>21.80687</c:v>
                </c:pt>
                <c:pt idx="2865">
                  <c:v>21.812714</c:v>
                </c:pt>
                <c:pt idx="2866">
                  <c:v>21.829039000000002</c:v>
                </c:pt>
                <c:pt idx="2867">
                  <c:v>21.836924</c:v>
                </c:pt>
                <c:pt idx="2868">
                  <c:v>21.856466000000001</c:v>
                </c:pt>
                <c:pt idx="2869">
                  <c:v>21.872233999999999</c:v>
                </c:pt>
                <c:pt idx="2870">
                  <c:v>21.881542</c:v>
                </c:pt>
                <c:pt idx="2871">
                  <c:v>21.897742999999998</c:v>
                </c:pt>
                <c:pt idx="2872">
                  <c:v>21.910481999999998</c:v>
                </c:pt>
                <c:pt idx="2873">
                  <c:v>21.923808999999999</c:v>
                </c:pt>
                <c:pt idx="2874">
                  <c:v>21.929746999999999</c:v>
                </c:pt>
                <c:pt idx="2875">
                  <c:v>21.924489999999999</c:v>
                </c:pt>
                <c:pt idx="2876">
                  <c:v>21.920687000000001</c:v>
                </c:pt>
                <c:pt idx="2877">
                  <c:v>21.924334999999999</c:v>
                </c:pt>
                <c:pt idx="2878">
                  <c:v>21.924212000000001</c:v>
                </c:pt>
                <c:pt idx="2879">
                  <c:v>21.941526</c:v>
                </c:pt>
                <c:pt idx="2880">
                  <c:v>21.946380999999999</c:v>
                </c:pt>
                <c:pt idx="2881">
                  <c:v>21.947588</c:v>
                </c:pt>
                <c:pt idx="2882">
                  <c:v>21.945948000000001</c:v>
                </c:pt>
                <c:pt idx="2883">
                  <c:v>21.958407999999999</c:v>
                </c:pt>
                <c:pt idx="2884">
                  <c:v>21.971767</c:v>
                </c:pt>
                <c:pt idx="2885">
                  <c:v>21.979374</c:v>
                </c:pt>
                <c:pt idx="2886">
                  <c:v>21.992329000000002</c:v>
                </c:pt>
                <c:pt idx="2887">
                  <c:v>22.006830000000001</c:v>
                </c:pt>
                <c:pt idx="2888">
                  <c:v>22.025074</c:v>
                </c:pt>
                <c:pt idx="2889">
                  <c:v>22.037998000000002</c:v>
                </c:pt>
                <c:pt idx="2890">
                  <c:v>22.043192000000001</c:v>
                </c:pt>
                <c:pt idx="2891">
                  <c:v>22.042852</c:v>
                </c:pt>
                <c:pt idx="2892">
                  <c:v>22.040472000000001</c:v>
                </c:pt>
                <c:pt idx="2893">
                  <c:v>22.037904999999999</c:v>
                </c:pt>
                <c:pt idx="2894">
                  <c:v>22.029309999999999</c:v>
                </c:pt>
                <c:pt idx="2895">
                  <c:v>22.020868</c:v>
                </c:pt>
                <c:pt idx="2896">
                  <c:v>22.020589999999999</c:v>
                </c:pt>
                <c:pt idx="2897">
                  <c:v>22.020281000000001</c:v>
                </c:pt>
                <c:pt idx="2898">
                  <c:v>22.023064000000002</c:v>
                </c:pt>
                <c:pt idx="2899">
                  <c:v>22.031164</c:v>
                </c:pt>
                <c:pt idx="2900">
                  <c:v>22.04344</c:v>
                </c:pt>
                <c:pt idx="2901">
                  <c:v>22.058931000000001</c:v>
                </c:pt>
                <c:pt idx="2902">
                  <c:v>22.074762</c:v>
                </c:pt>
                <c:pt idx="2903">
                  <c:v>22.083048000000002</c:v>
                </c:pt>
                <c:pt idx="2904">
                  <c:v>22.097612000000002</c:v>
                </c:pt>
                <c:pt idx="2905">
                  <c:v>22.116875</c:v>
                </c:pt>
                <c:pt idx="2906">
                  <c:v>22.120616999999999</c:v>
                </c:pt>
                <c:pt idx="2907">
                  <c:v>22.115639000000002</c:v>
                </c:pt>
                <c:pt idx="2908">
                  <c:v>22.12575</c:v>
                </c:pt>
                <c:pt idx="2909">
                  <c:v>22.140868999999999</c:v>
                </c:pt>
                <c:pt idx="2910">
                  <c:v>22.151257999999999</c:v>
                </c:pt>
                <c:pt idx="2911">
                  <c:v>22.158587000000001</c:v>
                </c:pt>
                <c:pt idx="2912">
                  <c:v>22.169253999999999</c:v>
                </c:pt>
                <c:pt idx="2913">
                  <c:v>22.182580999999999</c:v>
                </c:pt>
                <c:pt idx="2914">
                  <c:v>22.184342999999998</c:v>
                </c:pt>
                <c:pt idx="2915">
                  <c:v>22.192474000000001</c:v>
                </c:pt>
                <c:pt idx="2916">
                  <c:v>22.198072</c:v>
                </c:pt>
                <c:pt idx="2917">
                  <c:v>22.215727000000001</c:v>
                </c:pt>
                <c:pt idx="2918">
                  <c:v>22.217119</c:v>
                </c:pt>
                <c:pt idx="2919">
                  <c:v>22.211645000000001</c:v>
                </c:pt>
                <c:pt idx="2920">
                  <c:v>22.223642000000002</c:v>
                </c:pt>
                <c:pt idx="2921">
                  <c:v>22.245535</c:v>
                </c:pt>
                <c:pt idx="2922">
                  <c:v>22.251904</c:v>
                </c:pt>
                <c:pt idx="2923">
                  <c:v>22.252120999999999</c:v>
                </c:pt>
                <c:pt idx="2924">
                  <c:v>22.247482000000002</c:v>
                </c:pt>
                <c:pt idx="2925">
                  <c:v>22.246213999999998</c:v>
                </c:pt>
                <c:pt idx="2926">
                  <c:v>22.242719999999998</c:v>
                </c:pt>
                <c:pt idx="2927">
                  <c:v>22.247885</c:v>
                </c:pt>
                <c:pt idx="2928">
                  <c:v>22.267455999999999</c:v>
                </c:pt>
                <c:pt idx="2929">
                  <c:v>22.281493999999999</c:v>
                </c:pt>
                <c:pt idx="2930">
                  <c:v>22.282050999999999</c:v>
                </c:pt>
                <c:pt idx="2931">
                  <c:v>22.273609</c:v>
                </c:pt>
                <c:pt idx="2932">
                  <c:v>22.265293</c:v>
                </c:pt>
                <c:pt idx="2933">
                  <c:v>22.257221000000001</c:v>
                </c:pt>
                <c:pt idx="2934">
                  <c:v>22.252089000000002</c:v>
                </c:pt>
                <c:pt idx="2935">
                  <c:v>22.263497999999998</c:v>
                </c:pt>
                <c:pt idx="2936">
                  <c:v>22.293984999999999</c:v>
                </c:pt>
                <c:pt idx="2937">
                  <c:v>22.309940000000001</c:v>
                </c:pt>
                <c:pt idx="2938">
                  <c:v>22.318598000000001</c:v>
                </c:pt>
                <c:pt idx="2939">
                  <c:v>22.348158000000002</c:v>
                </c:pt>
                <c:pt idx="2940">
                  <c:v>22.367049999999999</c:v>
                </c:pt>
                <c:pt idx="2941">
                  <c:v>22.366741000000001</c:v>
                </c:pt>
                <c:pt idx="2942">
                  <c:v>22.363185999999999</c:v>
                </c:pt>
                <c:pt idx="2943">
                  <c:v>22.369709</c:v>
                </c:pt>
                <c:pt idx="2944">
                  <c:v>22.389900000000001</c:v>
                </c:pt>
                <c:pt idx="2945">
                  <c:v>22.397445999999999</c:v>
                </c:pt>
                <c:pt idx="2946">
                  <c:v>22.409658</c:v>
                </c:pt>
                <c:pt idx="2947">
                  <c:v>22.428889999999999</c:v>
                </c:pt>
                <c:pt idx="2948">
                  <c:v>22.435230000000001</c:v>
                </c:pt>
                <c:pt idx="2949">
                  <c:v>22.436250999999999</c:v>
                </c:pt>
                <c:pt idx="2950">
                  <c:v>22.439527999999999</c:v>
                </c:pt>
                <c:pt idx="2951">
                  <c:v>22.447783000000001</c:v>
                </c:pt>
                <c:pt idx="2952">
                  <c:v>22.462810999999999</c:v>
                </c:pt>
                <c:pt idx="2953">
                  <c:v>22.461575</c:v>
                </c:pt>
                <c:pt idx="2954">
                  <c:v>22.468809</c:v>
                </c:pt>
                <c:pt idx="2955">
                  <c:v>22.473044999999999</c:v>
                </c:pt>
                <c:pt idx="2956">
                  <c:v>22.481548</c:v>
                </c:pt>
                <c:pt idx="2957">
                  <c:v>22.490051000000001</c:v>
                </c:pt>
                <c:pt idx="2958">
                  <c:v>22.499265999999999</c:v>
                </c:pt>
                <c:pt idx="2959">
                  <c:v>22.519238999999999</c:v>
                </c:pt>
                <c:pt idx="2960">
                  <c:v>22.539214999999999</c:v>
                </c:pt>
                <c:pt idx="2961">
                  <c:v>22.549572000000001</c:v>
                </c:pt>
                <c:pt idx="2962">
                  <c:v>22.548242999999999</c:v>
                </c:pt>
                <c:pt idx="2963">
                  <c:v>22.562559</c:v>
                </c:pt>
                <c:pt idx="2964">
                  <c:v>22.560457</c:v>
                </c:pt>
                <c:pt idx="2965">
                  <c:v>22.563828000000001</c:v>
                </c:pt>
                <c:pt idx="2966">
                  <c:v>22.561045</c:v>
                </c:pt>
                <c:pt idx="2967">
                  <c:v>22.559837000000002</c:v>
                </c:pt>
                <c:pt idx="2968">
                  <c:v>22.552541999999999</c:v>
                </c:pt>
                <c:pt idx="2969">
                  <c:v>22.576225000000001</c:v>
                </c:pt>
                <c:pt idx="2970">
                  <c:v>22.590047999999999</c:v>
                </c:pt>
                <c:pt idx="2971">
                  <c:v>22.580400000000001</c:v>
                </c:pt>
                <c:pt idx="2972">
                  <c:v>22.578946999999999</c:v>
                </c:pt>
                <c:pt idx="2973">
                  <c:v>22.587852000000002</c:v>
                </c:pt>
                <c:pt idx="2974">
                  <c:v>22.597405999999999</c:v>
                </c:pt>
                <c:pt idx="2975">
                  <c:v>22.607517000000001</c:v>
                </c:pt>
                <c:pt idx="2976">
                  <c:v>22.626379</c:v>
                </c:pt>
                <c:pt idx="2977">
                  <c:v>22.627459999999999</c:v>
                </c:pt>
                <c:pt idx="2978">
                  <c:v>22.617659</c:v>
                </c:pt>
                <c:pt idx="2979">
                  <c:v>22.622267000000001</c:v>
                </c:pt>
                <c:pt idx="2980">
                  <c:v>22.641499</c:v>
                </c:pt>
                <c:pt idx="2981">
                  <c:v>22.652011999999999</c:v>
                </c:pt>
                <c:pt idx="2982">
                  <c:v>22.672201000000001</c:v>
                </c:pt>
                <c:pt idx="2983">
                  <c:v>22.683271000000001</c:v>
                </c:pt>
                <c:pt idx="2984">
                  <c:v>22.680056</c:v>
                </c:pt>
                <c:pt idx="2985">
                  <c:v>22.691403999999999</c:v>
                </c:pt>
                <c:pt idx="2986">
                  <c:v>22.683859000000002</c:v>
                </c:pt>
                <c:pt idx="2987">
                  <c:v>22.693134000000001</c:v>
                </c:pt>
                <c:pt idx="2988">
                  <c:v>22.722508999999999</c:v>
                </c:pt>
                <c:pt idx="2989">
                  <c:v>22.750399000000002</c:v>
                </c:pt>
                <c:pt idx="2990">
                  <c:v>22.753584</c:v>
                </c:pt>
                <c:pt idx="2991">
                  <c:v>22.777052000000001</c:v>
                </c:pt>
                <c:pt idx="2992">
                  <c:v>22.788091999999999</c:v>
                </c:pt>
                <c:pt idx="2993">
                  <c:v>22.799593000000002</c:v>
                </c:pt>
                <c:pt idx="2994">
                  <c:v>22.837562999999999</c:v>
                </c:pt>
                <c:pt idx="2995">
                  <c:v>22.859763999999998</c:v>
                </c:pt>
                <c:pt idx="2996">
                  <c:v>22.870926000000001</c:v>
                </c:pt>
                <c:pt idx="2997">
                  <c:v>22.870462</c:v>
                </c:pt>
                <c:pt idx="2998">
                  <c:v>22.854012999999998</c:v>
                </c:pt>
                <c:pt idx="2999">
                  <c:v>22.868514999999999</c:v>
                </c:pt>
                <c:pt idx="3000">
                  <c:v>22.867804</c:v>
                </c:pt>
                <c:pt idx="3001">
                  <c:v>22.859919000000001</c:v>
                </c:pt>
                <c:pt idx="3002">
                  <c:v>22.854292000000001</c:v>
                </c:pt>
                <c:pt idx="3003">
                  <c:v>22.848354</c:v>
                </c:pt>
                <c:pt idx="3004">
                  <c:v>22.848633</c:v>
                </c:pt>
                <c:pt idx="3005">
                  <c:v>22.839821000000001</c:v>
                </c:pt>
                <c:pt idx="3006">
                  <c:v>22.845911000000001</c:v>
                </c:pt>
                <c:pt idx="3007">
                  <c:v>22.864432999999998</c:v>
                </c:pt>
                <c:pt idx="3008">
                  <c:v>22.885024999999999</c:v>
                </c:pt>
                <c:pt idx="3009">
                  <c:v>22.890744999999999</c:v>
                </c:pt>
                <c:pt idx="3010">
                  <c:v>22.909483000000002</c:v>
                </c:pt>
                <c:pt idx="3011">
                  <c:v>22.935179000000002</c:v>
                </c:pt>
                <c:pt idx="3012">
                  <c:v>22.932396000000001</c:v>
                </c:pt>
                <c:pt idx="3013">
                  <c:v>22.926645000000001</c:v>
                </c:pt>
                <c:pt idx="3014">
                  <c:v>22.925097999999998</c:v>
                </c:pt>
                <c:pt idx="3015">
                  <c:v>22.924109000000001</c:v>
                </c:pt>
                <c:pt idx="3016">
                  <c:v>22.945042000000001</c:v>
                </c:pt>
                <c:pt idx="3017">
                  <c:v>22.967210999999999</c:v>
                </c:pt>
                <c:pt idx="3018">
                  <c:v>22.955152999999999</c:v>
                </c:pt>
                <c:pt idx="3019">
                  <c:v>22.955615999999999</c:v>
                </c:pt>
                <c:pt idx="3020">
                  <c:v>22.972933000000001</c:v>
                </c:pt>
                <c:pt idx="3021">
                  <c:v>22.961027000000001</c:v>
                </c:pt>
                <c:pt idx="3022">
                  <c:v>22.958029</c:v>
                </c:pt>
                <c:pt idx="3023">
                  <c:v>22.956945000000001</c:v>
                </c:pt>
                <c:pt idx="3024">
                  <c:v>22.970580999999999</c:v>
                </c:pt>
                <c:pt idx="3025">
                  <c:v>22.974786999999999</c:v>
                </c:pt>
                <c:pt idx="3026">
                  <c:v>22.986443999999999</c:v>
                </c:pt>
                <c:pt idx="3027">
                  <c:v>22.987093000000002</c:v>
                </c:pt>
                <c:pt idx="3028">
                  <c:v>22.984404000000001</c:v>
                </c:pt>
                <c:pt idx="3029">
                  <c:v>22.980105999999999</c:v>
                </c:pt>
                <c:pt idx="3030">
                  <c:v>22.974169</c:v>
                </c:pt>
                <c:pt idx="3031">
                  <c:v>22.965447999999999</c:v>
                </c:pt>
                <c:pt idx="3032">
                  <c:v>22.966995000000001</c:v>
                </c:pt>
                <c:pt idx="3033">
                  <c:v>22.966532000000001</c:v>
                </c:pt>
                <c:pt idx="3034">
                  <c:v>22.953544999999998</c:v>
                </c:pt>
                <c:pt idx="3035">
                  <c:v>22.949741</c:v>
                </c:pt>
                <c:pt idx="3036">
                  <c:v>22.957411</c:v>
                </c:pt>
                <c:pt idx="3037">
                  <c:v>22.972899999999999</c:v>
                </c:pt>
                <c:pt idx="3038">
                  <c:v>22.973890000000001</c:v>
                </c:pt>
                <c:pt idx="3039">
                  <c:v>22.981527</c:v>
                </c:pt>
                <c:pt idx="3040">
                  <c:v>22.989350999999999</c:v>
                </c:pt>
                <c:pt idx="3041">
                  <c:v>23.003574</c:v>
                </c:pt>
                <c:pt idx="3042">
                  <c:v>23.011087</c:v>
                </c:pt>
                <c:pt idx="3043">
                  <c:v>23.021878999999998</c:v>
                </c:pt>
                <c:pt idx="3044">
                  <c:v>23.032174999999999</c:v>
                </c:pt>
                <c:pt idx="3045">
                  <c:v>23.043614999999999</c:v>
                </c:pt>
                <c:pt idx="3046">
                  <c:v>23.048687000000001</c:v>
                </c:pt>
                <c:pt idx="3047">
                  <c:v>23.066310999999999</c:v>
                </c:pt>
                <c:pt idx="3048">
                  <c:v>23.066837</c:v>
                </c:pt>
                <c:pt idx="3049">
                  <c:v>23.068660999999999</c:v>
                </c:pt>
                <c:pt idx="3050">
                  <c:v>23.080286000000001</c:v>
                </c:pt>
                <c:pt idx="3051">
                  <c:v>23.087275000000002</c:v>
                </c:pt>
                <c:pt idx="3052">
                  <c:v>23.103045000000002</c:v>
                </c:pt>
                <c:pt idx="3053">
                  <c:v>23.126080000000002</c:v>
                </c:pt>
                <c:pt idx="3054">
                  <c:v>23.148188000000001</c:v>
                </c:pt>
                <c:pt idx="3055">
                  <c:v>23.183405</c:v>
                </c:pt>
                <c:pt idx="3056">
                  <c:v>23.196486</c:v>
                </c:pt>
                <c:pt idx="3057">
                  <c:v>23.209038</c:v>
                </c:pt>
                <c:pt idx="3058">
                  <c:v>23.215468999999999</c:v>
                </c:pt>
                <c:pt idx="3059">
                  <c:v>23.24568</c:v>
                </c:pt>
                <c:pt idx="3060">
                  <c:v>23.275424999999998</c:v>
                </c:pt>
                <c:pt idx="3061">
                  <c:v>23.285502999999999</c:v>
                </c:pt>
                <c:pt idx="3062">
                  <c:v>23.295985999999999</c:v>
                </c:pt>
                <c:pt idx="3063">
                  <c:v>23.309715000000001</c:v>
                </c:pt>
                <c:pt idx="3064">
                  <c:v>23.319732999999999</c:v>
                </c:pt>
                <c:pt idx="3065">
                  <c:v>23.313950999999999</c:v>
                </c:pt>
                <c:pt idx="3066">
                  <c:v>23.308292000000002</c:v>
                </c:pt>
                <c:pt idx="3067">
                  <c:v>23.335996999999999</c:v>
                </c:pt>
                <c:pt idx="3068">
                  <c:v>23.339119</c:v>
                </c:pt>
                <c:pt idx="3069">
                  <c:v>23.338902999999998</c:v>
                </c:pt>
                <c:pt idx="3070">
                  <c:v>23.3475</c:v>
                </c:pt>
                <c:pt idx="3071">
                  <c:v>23.351858</c:v>
                </c:pt>
                <c:pt idx="3072">
                  <c:v>23.356280999999999</c:v>
                </c:pt>
                <c:pt idx="3073">
                  <c:v>23.374244999999998</c:v>
                </c:pt>
                <c:pt idx="3074">
                  <c:v>23.43788</c:v>
                </c:pt>
                <c:pt idx="3075">
                  <c:v>23.493258000000001</c:v>
                </c:pt>
                <c:pt idx="3076">
                  <c:v>23.531721000000001</c:v>
                </c:pt>
                <c:pt idx="3077">
                  <c:v>23.551727</c:v>
                </c:pt>
                <c:pt idx="3078">
                  <c:v>26.659175999999999</c:v>
                </c:pt>
                <c:pt idx="3079">
                  <c:v>28.468997999999999</c:v>
                </c:pt>
                <c:pt idx="3080">
                  <c:v>30.163857</c:v>
                </c:pt>
                <c:pt idx="3081">
                  <c:v>31.019634</c:v>
                </c:pt>
                <c:pt idx="3082">
                  <c:v>31.694931</c:v>
                </c:pt>
                <c:pt idx="3083">
                  <c:v>32.173729000000002</c:v>
                </c:pt>
                <c:pt idx="3084">
                  <c:v>32.27317</c:v>
                </c:pt>
                <c:pt idx="3085">
                  <c:v>32.462276000000003</c:v>
                </c:pt>
                <c:pt idx="3086">
                  <c:v>32.887306000000002</c:v>
                </c:pt>
                <c:pt idx="3087">
                  <c:v>33.148735000000002</c:v>
                </c:pt>
                <c:pt idx="3088">
                  <c:v>33.451694000000003</c:v>
                </c:pt>
                <c:pt idx="3089">
                  <c:v>33.539352000000001</c:v>
                </c:pt>
                <c:pt idx="3090">
                  <c:v>33.566406000000001</c:v>
                </c:pt>
                <c:pt idx="3091">
                  <c:v>33.639316999999998</c:v>
                </c:pt>
                <c:pt idx="3092">
                  <c:v>33.684586000000003</c:v>
                </c:pt>
                <c:pt idx="3093">
                  <c:v>33.643211000000001</c:v>
                </c:pt>
                <c:pt idx="3094">
                  <c:v>33.627628000000001</c:v>
                </c:pt>
                <c:pt idx="3095">
                  <c:v>33.609755999999997</c:v>
                </c:pt>
                <c:pt idx="3096">
                  <c:v>33.563129000000004</c:v>
                </c:pt>
                <c:pt idx="3097">
                  <c:v>33.4482</c:v>
                </c:pt>
                <c:pt idx="3098">
                  <c:v>33.558121</c:v>
                </c:pt>
                <c:pt idx="3099">
                  <c:v>33.699055000000001</c:v>
                </c:pt>
                <c:pt idx="3100">
                  <c:v>33.817107999999998</c:v>
                </c:pt>
                <c:pt idx="3101">
                  <c:v>33.832321</c:v>
                </c:pt>
                <c:pt idx="3102">
                  <c:v>33.833247999999998</c:v>
                </c:pt>
                <c:pt idx="3103">
                  <c:v>33.656199999999998</c:v>
                </c:pt>
                <c:pt idx="3104">
                  <c:v>33.631832000000003</c:v>
                </c:pt>
                <c:pt idx="3105">
                  <c:v>33.754154</c:v>
                </c:pt>
                <c:pt idx="3106">
                  <c:v>33.939673999999997</c:v>
                </c:pt>
                <c:pt idx="3107">
                  <c:v>34.052039999999998</c:v>
                </c:pt>
                <c:pt idx="3108">
                  <c:v>34.092452999999999</c:v>
                </c:pt>
                <c:pt idx="3109">
                  <c:v>34.068953999999998</c:v>
                </c:pt>
                <c:pt idx="3110">
                  <c:v>33.975296</c:v>
                </c:pt>
                <c:pt idx="3111">
                  <c:v>33.920444000000003</c:v>
                </c:pt>
                <c:pt idx="3112">
                  <c:v>33.953094</c:v>
                </c:pt>
                <c:pt idx="3113">
                  <c:v>33.924801000000002</c:v>
                </c:pt>
                <c:pt idx="3114">
                  <c:v>33.826694000000003</c:v>
                </c:pt>
                <c:pt idx="3115">
                  <c:v>33.732109000000001</c:v>
                </c:pt>
                <c:pt idx="3116">
                  <c:v>33.768036000000002</c:v>
                </c:pt>
                <c:pt idx="3117">
                  <c:v>33.729294000000003</c:v>
                </c:pt>
                <c:pt idx="3118">
                  <c:v>33.684029000000002</c:v>
                </c:pt>
                <c:pt idx="3119">
                  <c:v>33.539692000000002</c:v>
                </c:pt>
                <c:pt idx="3120">
                  <c:v>33.411465</c:v>
                </c:pt>
                <c:pt idx="3121">
                  <c:v>33.426707999999998</c:v>
                </c:pt>
                <c:pt idx="3122">
                  <c:v>33.409176000000002</c:v>
                </c:pt>
                <c:pt idx="3123">
                  <c:v>33.394427999999998</c:v>
                </c:pt>
                <c:pt idx="3124">
                  <c:v>33.432490999999999</c:v>
                </c:pt>
                <c:pt idx="3125">
                  <c:v>33.383296999999999</c:v>
                </c:pt>
                <c:pt idx="3126">
                  <c:v>33.357078999999999</c:v>
                </c:pt>
                <c:pt idx="3127">
                  <c:v>33.296348999999999</c:v>
                </c:pt>
                <c:pt idx="3128">
                  <c:v>33.284508000000002</c:v>
                </c:pt>
                <c:pt idx="3129">
                  <c:v>33.236331999999997</c:v>
                </c:pt>
                <c:pt idx="3130">
                  <c:v>33.196632000000001</c:v>
                </c:pt>
                <c:pt idx="3131">
                  <c:v>33.190910000000002</c:v>
                </c:pt>
                <c:pt idx="3132">
                  <c:v>33.166362999999997</c:v>
                </c:pt>
                <c:pt idx="3133">
                  <c:v>33.178761000000002</c:v>
                </c:pt>
                <c:pt idx="3134">
                  <c:v>33.157733999999998</c:v>
                </c:pt>
                <c:pt idx="3135">
                  <c:v>33.058418000000003</c:v>
                </c:pt>
                <c:pt idx="3136">
                  <c:v>32.995559999999998</c:v>
                </c:pt>
                <c:pt idx="3137">
                  <c:v>32.937427999999997</c:v>
                </c:pt>
                <c:pt idx="3138">
                  <c:v>32.875647999999998</c:v>
                </c:pt>
                <c:pt idx="3139">
                  <c:v>32.795257999999997</c:v>
                </c:pt>
                <c:pt idx="3140">
                  <c:v>32.65596</c:v>
                </c:pt>
                <c:pt idx="3141">
                  <c:v>32.570404000000003</c:v>
                </c:pt>
                <c:pt idx="3142">
                  <c:v>32.504886999999997</c:v>
                </c:pt>
                <c:pt idx="3143">
                  <c:v>32.730663</c:v>
                </c:pt>
                <c:pt idx="3144">
                  <c:v>32.851593000000001</c:v>
                </c:pt>
                <c:pt idx="3145">
                  <c:v>33.128791999999997</c:v>
                </c:pt>
                <c:pt idx="3146">
                  <c:v>33.216206</c:v>
                </c:pt>
                <c:pt idx="3147">
                  <c:v>33.208041999999999</c:v>
                </c:pt>
                <c:pt idx="3148">
                  <c:v>33.262183999999998</c:v>
                </c:pt>
                <c:pt idx="3149">
                  <c:v>33.38203</c:v>
                </c:pt>
                <c:pt idx="3150">
                  <c:v>33.348666999999999</c:v>
                </c:pt>
                <c:pt idx="3151">
                  <c:v>33.307139999999997</c:v>
                </c:pt>
                <c:pt idx="3152">
                  <c:v>33.271984000000003</c:v>
                </c:pt>
                <c:pt idx="3153">
                  <c:v>33.227955000000001</c:v>
                </c:pt>
                <c:pt idx="3154">
                  <c:v>33.195953000000003</c:v>
                </c:pt>
                <c:pt idx="3155">
                  <c:v>33.080032000000003</c:v>
                </c:pt>
                <c:pt idx="3156">
                  <c:v>33.024963</c:v>
                </c:pt>
                <c:pt idx="3157">
                  <c:v>32.979664</c:v>
                </c:pt>
                <c:pt idx="3158">
                  <c:v>32.907001000000001</c:v>
                </c:pt>
                <c:pt idx="3159">
                  <c:v>32.817180999999998</c:v>
                </c:pt>
                <c:pt idx="3160">
                  <c:v>32.779117999999997</c:v>
                </c:pt>
                <c:pt idx="3161">
                  <c:v>32.637039000000001</c:v>
                </c:pt>
                <c:pt idx="3162">
                  <c:v>32.571300999999998</c:v>
                </c:pt>
                <c:pt idx="3163">
                  <c:v>32.534229000000003</c:v>
                </c:pt>
                <c:pt idx="3164">
                  <c:v>32.508934000000004</c:v>
                </c:pt>
                <c:pt idx="3165">
                  <c:v>32.418308000000003</c:v>
                </c:pt>
                <c:pt idx="3166">
                  <c:v>32.423565000000004</c:v>
                </c:pt>
                <c:pt idx="3167">
                  <c:v>32.444592</c:v>
                </c:pt>
                <c:pt idx="3168">
                  <c:v>32.442055000000003</c:v>
                </c:pt>
                <c:pt idx="3169">
                  <c:v>32.439582999999999</c:v>
                </c:pt>
                <c:pt idx="3170">
                  <c:v>32.390819999999998</c:v>
                </c:pt>
                <c:pt idx="3171">
                  <c:v>32.337542999999997</c:v>
                </c:pt>
                <c:pt idx="3172">
                  <c:v>32.344687999999998</c:v>
                </c:pt>
                <c:pt idx="3173">
                  <c:v>32.362220999999998</c:v>
                </c:pt>
                <c:pt idx="3174">
                  <c:v>32.617930999999999</c:v>
                </c:pt>
                <c:pt idx="3175">
                  <c:v>33.010399</c:v>
                </c:pt>
                <c:pt idx="3176">
                  <c:v>33.353954000000002</c:v>
                </c:pt>
                <c:pt idx="3177">
                  <c:v>33.729171999999998</c:v>
                </c:pt>
                <c:pt idx="3178">
                  <c:v>33.992702000000001</c:v>
                </c:pt>
                <c:pt idx="3179">
                  <c:v>34.214928</c:v>
                </c:pt>
                <c:pt idx="3180">
                  <c:v>34.198073999999998</c:v>
                </c:pt>
                <c:pt idx="3181">
                  <c:v>34.099750999999998</c:v>
                </c:pt>
                <c:pt idx="3182">
                  <c:v>34.086978999999999</c:v>
                </c:pt>
                <c:pt idx="3183">
                  <c:v>34.132927000000002</c:v>
                </c:pt>
                <c:pt idx="3184">
                  <c:v>34.199931999999997</c:v>
                </c:pt>
                <c:pt idx="3185">
                  <c:v>34.358952000000002</c:v>
                </c:pt>
                <c:pt idx="3186">
                  <c:v>34.464328999999999</c:v>
                </c:pt>
                <c:pt idx="3187">
                  <c:v>34.565776999999997</c:v>
                </c:pt>
                <c:pt idx="3188">
                  <c:v>34.693665000000003</c:v>
                </c:pt>
                <c:pt idx="3189">
                  <c:v>34.774799000000002</c:v>
                </c:pt>
                <c:pt idx="3190">
                  <c:v>34.840533999999998</c:v>
                </c:pt>
                <c:pt idx="3191">
                  <c:v>34.890780999999997</c:v>
                </c:pt>
                <c:pt idx="3192">
                  <c:v>34.891616999999997</c:v>
                </c:pt>
                <c:pt idx="3193">
                  <c:v>34.801482999999998</c:v>
                </c:pt>
                <c:pt idx="3194">
                  <c:v>34.765059999999998</c:v>
                </c:pt>
                <c:pt idx="3195">
                  <c:v>34.690818999999998</c:v>
                </c:pt>
                <c:pt idx="3196">
                  <c:v>34.595740999999997</c:v>
                </c:pt>
                <c:pt idx="3197">
                  <c:v>34.627276999999999</c:v>
                </c:pt>
                <c:pt idx="3198">
                  <c:v>34.568931999999997</c:v>
                </c:pt>
                <c:pt idx="3199">
                  <c:v>34.534301999999997</c:v>
                </c:pt>
                <c:pt idx="3200">
                  <c:v>34.432544999999998</c:v>
                </c:pt>
                <c:pt idx="3201">
                  <c:v>34.435172999999999</c:v>
                </c:pt>
                <c:pt idx="3202">
                  <c:v>34.344296</c:v>
                </c:pt>
                <c:pt idx="3203">
                  <c:v>34.161681999999999</c:v>
                </c:pt>
                <c:pt idx="3204">
                  <c:v>34.200951000000003</c:v>
                </c:pt>
                <c:pt idx="3205">
                  <c:v>34.408549999999998</c:v>
                </c:pt>
                <c:pt idx="3206">
                  <c:v>34.548000000000002</c:v>
                </c:pt>
                <c:pt idx="3207">
                  <c:v>34.661354000000003</c:v>
                </c:pt>
                <c:pt idx="3208">
                  <c:v>34.763976999999997</c:v>
                </c:pt>
                <c:pt idx="3209">
                  <c:v>34.846007999999998</c:v>
                </c:pt>
                <c:pt idx="3210">
                  <c:v>34.796565999999999</c:v>
                </c:pt>
                <c:pt idx="3211">
                  <c:v>34.872784000000003</c:v>
                </c:pt>
                <c:pt idx="3212">
                  <c:v>34.993282000000001</c:v>
                </c:pt>
                <c:pt idx="3213">
                  <c:v>35.062325000000001</c:v>
                </c:pt>
                <c:pt idx="3214">
                  <c:v>35.113715999999997</c:v>
                </c:pt>
                <c:pt idx="3215">
                  <c:v>35.219028000000002</c:v>
                </c:pt>
                <c:pt idx="3216">
                  <c:v>35.266308000000002</c:v>
                </c:pt>
                <c:pt idx="3217">
                  <c:v>35.296546999999997</c:v>
                </c:pt>
                <c:pt idx="3218">
                  <c:v>35.331764</c:v>
                </c:pt>
                <c:pt idx="3219">
                  <c:v>35.237395999999997</c:v>
                </c:pt>
                <c:pt idx="3220">
                  <c:v>35.175648000000002</c:v>
                </c:pt>
                <c:pt idx="3221">
                  <c:v>35.185760000000002</c:v>
                </c:pt>
                <c:pt idx="3222">
                  <c:v>35.127071000000001</c:v>
                </c:pt>
                <c:pt idx="3223">
                  <c:v>35.003857000000004</c:v>
                </c:pt>
                <c:pt idx="3224">
                  <c:v>34.948109000000002</c:v>
                </c:pt>
                <c:pt idx="3225">
                  <c:v>34.852252999999997</c:v>
                </c:pt>
                <c:pt idx="3226">
                  <c:v>34.571002999999997</c:v>
                </c:pt>
                <c:pt idx="3227">
                  <c:v>34.551955999999997</c:v>
                </c:pt>
                <c:pt idx="3228">
                  <c:v>34.686275000000002</c:v>
                </c:pt>
                <c:pt idx="3229">
                  <c:v>34.805534000000002</c:v>
                </c:pt>
                <c:pt idx="3230">
                  <c:v>34.995444999999997</c:v>
                </c:pt>
                <c:pt idx="3231">
                  <c:v>35.113159000000003</c:v>
                </c:pt>
                <c:pt idx="3232">
                  <c:v>35.230656000000003</c:v>
                </c:pt>
                <c:pt idx="3233">
                  <c:v>35.246268999999998</c:v>
                </c:pt>
                <c:pt idx="3234">
                  <c:v>35.074879000000003</c:v>
                </c:pt>
                <c:pt idx="3235">
                  <c:v>34.905281000000002</c:v>
                </c:pt>
                <c:pt idx="3236">
                  <c:v>34.850830000000002</c:v>
                </c:pt>
                <c:pt idx="3237">
                  <c:v>34.900920999999997</c:v>
                </c:pt>
                <c:pt idx="3238">
                  <c:v>34.930728999999999</c:v>
                </c:pt>
                <c:pt idx="3239">
                  <c:v>35.027850999999998</c:v>
                </c:pt>
                <c:pt idx="3240">
                  <c:v>35.140647999999999</c:v>
                </c:pt>
                <c:pt idx="3241">
                  <c:v>35.192222999999998</c:v>
                </c:pt>
                <c:pt idx="3242">
                  <c:v>35.245063999999999</c:v>
                </c:pt>
                <c:pt idx="3243">
                  <c:v>35.258327000000001</c:v>
                </c:pt>
                <c:pt idx="3244">
                  <c:v>35.238728000000002</c:v>
                </c:pt>
                <c:pt idx="3245">
                  <c:v>35.207371000000002</c:v>
                </c:pt>
                <c:pt idx="3246">
                  <c:v>35.240025000000003</c:v>
                </c:pt>
                <c:pt idx="3247">
                  <c:v>35.183841999999999</c:v>
                </c:pt>
                <c:pt idx="3248">
                  <c:v>35.096770999999997</c:v>
                </c:pt>
                <c:pt idx="3249">
                  <c:v>35.082146000000002</c:v>
                </c:pt>
                <c:pt idx="3250">
                  <c:v>34.969966999999997</c:v>
                </c:pt>
                <c:pt idx="3251">
                  <c:v>34.854354999999998</c:v>
                </c:pt>
                <c:pt idx="3252">
                  <c:v>34.838093000000001</c:v>
                </c:pt>
                <c:pt idx="3253">
                  <c:v>34.728355000000001</c:v>
                </c:pt>
                <c:pt idx="3254">
                  <c:v>34.563426999999997</c:v>
                </c:pt>
                <c:pt idx="3255">
                  <c:v>34.664383000000001</c:v>
                </c:pt>
                <c:pt idx="3256">
                  <c:v>34.831352000000003</c:v>
                </c:pt>
                <c:pt idx="3257">
                  <c:v>34.933574999999998</c:v>
                </c:pt>
                <c:pt idx="3258">
                  <c:v>35.068821</c:v>
                </c:pt>
                <c:pt idx="3259">
                  <c:v>35.239189000000003</c:v>
                </c:pt>
                <c:pt idx="3260">
                  <c:v>35.346111000000001</c:v>
                </c:pt>
                <c:pt idx="3261">
                  <c:v>35.380989</c:v>
                </c:pt>
                <c:pt idx="3262">
                  <c:v>35.392490000000002</c:v>
                </c:pt>
                <c:pt idx="3263">
                  <c:v>35.450096000000002</c:v>
                </c:pt>
                <c:pt idx="3264">
                  <c:v>35.413021000000001</c:v>
                </c:pt>
                <c:pt idx="3265">
                  <c:v>35.358077999999999</c:v>
                </c:pt>
                <c:pt idx="3266">
                  <c:v>35.192532</c:v>
                </c:pt>
                <c:pt idx="3267">
                  <c:v>34.920867999999999</c:v>
                </c:pt>
                <c:pt idx="3268">
                  <c:v>34.763480999999999</c:v>
                </c:pt>
                <c:pt idx="3269">
                  <c:v>34.768554999999999</c:v>
                </c:pt>
                <c:pt idx="3270">
                  <c:v>34.725079000000001</c:v>
                </c:pt>
                <c:pt idx="3271">
                  <c:v>34.721122999999999</c:v>
                </c:pt>
                <c:pt idx="3272">
                  <c:v>34.867961999999999</c:v>
                </c:pt>
                <c:pt idx="3273">
                  <c:v>35.05444</c:v>
                </c:pt>
                <c:pt idx="3274">
                  <c:v>35.118290000000002</c:v>
                </c:pt>
                <c:pt idx="3275">
                  <c:v>35.152766999999997</c:v>
                </c:pt>
                <c:pt idx="3276">
                  <c:v>35.167422999999999</c:v>
                </c:pt>
                <c:pt idx="3277">
                  <c:v>35.059944000000002</c:v>
                </c:pt>
                <c:pt idx="3278">
                  <c:v>34.969535999999998</c:v>
                </c:pt>
                <c:pt idx="3279">
                  <c:v>34.91592</c:v>
                </c:pt>
                <c:pt idx="3280">
                  <c:v>34.817126999999999</c:v>
                </c:pt>
                <c:pt idx="3281">
                  <c:v>34.728943000000001</c:v>
                </c:pt>
                <c:pt idx="3282">
                  <c:v>34.656128000000002</c:v>
                </c:pt>
                <c:pt idx="3283">
                  <c:v>34.533374999999999</c:v>
                </c:pt>
                <c:pt idx="3284">
                  <c:v>34.521191000000002</c:v>
                </c:pt>
                <c:pt idx="3285">
                  <c:v>34.449084999999997</c:v>
                </c:pt>
                <c:pt idx="3286">
                  <c:v>34.297825000000003</c:v>
                </c:pt>
                <c:pt idx="3287">
                  <c:v>34.224266</c:v>
                </c:pt>
                <c:pt idx="3288">
                  <c:v>34.149684999999998</c:v>
                </c:pt>
                <c:pt idx="3289">
                  <c:v>33.988838000000001</c:v>
                </c:pt>
                <c:pt idx="3290">
                  <c:v>34.123958999999999</c:v>
                </c:pt>
                <c:pt idx="3291">
                  <c:v>34.124920000000003</c:v>
                </c:pt>
                <c:pt idx="3292">
                  <c:v>34.399303000000003</c:v>
                </c:pt>
                <c:pt idx="3293">
                  <c:v>34.570602000000001</c:v>
                </c:pt>
                <c:pt idx="3294">
                  <c:v>34.840721000000002</c:v>
                </c:pt>
                <c:pt idx="3295">
                  <c:v>34.981498999999999</c:v>
                </c:pt>
                <c:pt idx="3296">
                  <c:v>35.123424999999997</c:v>
                </c:pt>
                <c:pt idx="3297">
                  <c:v>35.259349999999998</c:v>
                </c:pt>
                <c:pt idx="3298">
                  <c:v>35.348927000000003</c:v>
                </c:pt>
                <c:pt idx="3299">
                  <c:v>35.420662</c:v>
                </c:pt>
                <c:pt idx="3300">
                  <c:v>35.423321000000001</c:v>
                </c:pt>
                <c:pt idx="3301">
                  <c:v>35.407921000000002</c:v>
                </c:pt>
                <c:pt idx="3302">
                  <c:v>35.366489000000001</c:v>
                </c:pt>
                <c:pt idx="3303">
                  <c:v>35.411228000000001</c:v>
                </c:pt>
                <c:pt idx="3304">
                  <c:v>35.346420000000002</c:v>
                </c:pt>
                <c:pt idx="3305">
                  <c:v>35.181274000000002</c:v>
                </c:pt>
                <c:pt idx="3306">
                  <c:v>34.880485999999998</c:v>
                </c:pt>
                <c:pt idx="3307">
                  <c:v>34.929831999999998</c:v>
                </c:pt>
                <c:pt idx="3308">
                  <c:v>35.109572999999997</c:v>
                </c:pt>
                <c:pt idx="3309">
                  <c:v>35.271099</c:v>
                </c:pt>
                <c:pt idx="3310">
                  <c:v>35.380679999999998</c:v>
                </c:pt>
                <c:pt idx="3311">
                  <c:v>35.497250000000001</c:v>
                </c:pt>
                <c:pt idx="3312">
                  <c:v>35.517997999999999</c:v>
                </c:pt>
                <c:pt idx="3313">
                  <c:v>35.538589000000002</c:v>
                </c:pt>
                <c:pt idx="3314">
                  <c:v>35.451210000000003</c:v>
                </c:pt>
                <c:pt idx="3315">
                  <c:v>35.313831</c:v>
                </c:pt>
                <c:pt idx="3316">
                  <c:v>35.157344999999999</c:v>
                </c:pt>
                <c:pt idx="3317">
                  <c:v>35.032364000000001</c:v>
                </c:pt>
                <c:pt idx="3318">
                  <c:v>34.988922000000002</c:v>
                </c:pt>
                <c:pt idx="3319">
                  <c:v>34.971577000000003</c:v>
                </c:pt>
                <c:pt idx="3320">
                  <c:v>35.002524999999999</c:v>
                </c:pt>
                <c:pt idx="3321">
                  <c:v>34.980946000000003</c:v>
                </c:pt>
                <c:pt idx="3322">
                  <c:v>34.920464000000003</c:v>
                </c:pt>
                <c:pt idx="3323">
                  <c:v>34.899253999999999</c:v>
                </c:pt>
                <c:pt idx="3324">
                  <c:v>34.818644999999997</c:v>
                </c:pt>
                <c:pt idx="3325">
                  <c:v>34.664909000000002</c:v>
                </c:pt>
                <c:pt idx="3326">
                  <c:v>34.754886999999997</c:v>
                </c:pt>
                <c:pt idx="3327">
                  <c:v>34.944828000000001</c:v>
                </c:pt>
                <c:pt idx="3328">
                  <c:v>35.051318999999999</c:v>
                </c:pt>
                <c:pt idx="3329">
                  <c:v>35.201157000000002</c:v>
                </c:pt>
                <c:pt idx="3330">
                  <c:v>35.379874999999998</c:v>
                </c:pt>
                <c:pt idx="3331">
                  <c:v>35.512431999999997</c:v>
                </c:pt>
                <c:pt idx="3332">
                  <c:v>35.548079999999999</c:v>
                </c:pt>
                <c:pt idx="3333">
                  <c:v>35.634349999999998</c:v>
                </c:pt>
                <c:pt idx="3334">
                  <c:v>35.631413000000002</c:v>
                </c:pt>
                <c:pt idx="3335">
                  <c:v>35.560882999999997</c:v>
                </c:pt>
                <c:pt idx="3336">
                  <c:v>35.299328000000003</c:v>
                </c:pt>
                <c:pt idx="3337">
                  <c:v>35.320414999999997</c:v>
                </c:pt>
                <c:pt idx="3338">
                  <c:v>35.482193000000002</c:v>
                </c:pt>
                <c:pt idx="3339">
                  <c:v>35.600586</c:v>
                </c:pt>
                <c:pt idx="3340">
                  <c:v>35.65757</c:v>
                </c:pt>
                <c:pt idx="3341">
                  <c:v>35.724418999999997</c:v>
                </c:pt>
                <c:pt idx="3342">
                  <c:v>35.779395999999998</c:v>
                </c:pt>
                <c:pt idx="3343">
                  <c:v>35.854221000000003</c:v>
                </c:pt>
                <c:pt idx="3344">
                  <c:v>35.895007999999997</c:v>
                </c:pt>
                <c:pt idx="3345">
                  <c:v>35.913032999999999</c:v>
                </c:pt>
                <c:pt idx="3346">
                  <c:v>35.902057999999997</c:v>
                </c:pt>
                <c:pt idx="3347">
                  <c:v>35.827075999999998</c:v>
                </c:pt>
                <c:pt idx="3348">
                  <c:v>35.730141000000003</c:v>
                </c:pt>
                <c:pt idx="3349">
                  <c:v>35.757103000000001</c:v>
                </c:pt>
                <c:pt idx="3350">
                  <c:v>35.713009</c:v>
                </c:pt>
                <c:pt idx="3351">
                  <c:v>35.642665999999998</c:v>
                </c:pt>
                <c:pt idx="3352">
                  <c:v>35.541030999999997</c:v>
                </c:pt>
                <c:pt idx="3353">
                  <c:v>35.528571999999997</c:v>
                </c:pt>
                <c:pt idx="3354">
                  <c:v>35.326847000000001</c:v>
                </c:pt>
                <c:pt idx="3355">
                  <c:v>35.016562999999998</c:v>
                </c:pt>
                <c:pt idx="3356">
                  <c:v>34.932243</c:v>
                </c:pt>
                <c:pt idx="3357">
                  <c:v>34.999434999999998</c:v>
                </c:pt>
                <c:pt idx="3358">
                  <c:v>35.0443</c:v>
                </c:pt>
                <c:pt idx="3359">
                  <c:v>35.058059999999998</c:v>
                </c:pt>
                <c:pt idx="3360">
                  <c:v>35.009112999999999</c:v>
                </c:pt>
                <c:pt idx="3361">
                  <c:v>34.933762000000002</c:v>
                </c:pt>
                <c:pt idx="3362">
                  <c:v>34.749599000000003</c:v>
                </c:pt>
                <c:pt idx="3363">
                  <c:v>34.702567999999999</c:v>
                </c:pt>
                <c:pt idx="3364">
                  <c:v>34.822448999999999</c:v>
                </c:pt>
                <c:pt idx="3365">
                  <c:v>34.850616000000002</c:v>
                </c:pt>
                <c:pt idx="3366">
                  <c:v>34.994736000000003</c:v>
                </c:pt>
                <c:pt idx="3367">
                  <c:v>35.161887999999998</c:v>
                </c:pt>
                <c:pt idx="3368">
                  <c:v>35.276974000000003</c:v>
                </c:pt>
                <c:pt idx="3369">
                  <c:v>35.337916999999997</c:v>
                </c:pt>
                <c:pt idx="3370">
                  <c:v>35.378081999999999</c:v>
                </c:pt>
                <c:pt idx="3371">
                  <c:v>35.370693000000003</c:v>
                </c:pt>
                <c:pt idx="3372">
                  <c:v>35.217948999999997</c:v>
                </c:pt>
                <c:pt idx="3373">
                  <c:v>34.988456999999997</c:v>
                </c:pt>
                <c:pt idx="3374">
                  <c:v>35.037590000000002</c:v>
                </c:pt>
                <c:pt idx="3375">
                  <c:v>35.160651999999999</c:v>
                </c:pt>
                <c:pt idx="3376">
                  <c:v>35.217854000000003</c:v>
                </c:pt>
                <c:pt idx="3377">
                  <c:v>35.201157000000002</c:v>
                </c:pt>
                <c:pt idx="3378">
                  <c:v>35.331982000000004</c:v>
                </c:pt>
                <c:pt idx="3379">
                  <c:v>35.432411000000002</c:v>
                </c:pt>
                <c:pt idx="3380">
                  <c:v>35.449787000000001</c:v>
                </c:pt>
                <c:pt idx="3381">
                  <c:v>35.484603999999997</c:v>
                </c:pt>
                <c:pt idx="3382">
                  <c:v>35.556370000000001</c:v>
                </c:pt>
                <c:pt idx="3383">
                  <c:v>35.644027999999999</c:v>
                </c:pt>
                <c:pt idx="3384">
                  <c:v>35.640101999999999</c:v>
                </c:pt>
                <c:pt idx="3385">
                  <c:v>35.542732000000001</c:v>
                </c:pt>
                <c:pt idx="3386">
                  <c:v>35.506618000000003</c:v>
                </c:pt>
                <c:pt idx="3387">
                  <c:v>35.410083999999998</c:v>
                </c:pt>
                <c:pt idx="3388">
                  <c:v>35.381236999999999</c:v>
                </c:pt>
                <c:pt idx="3389">
                  <c:v>35.246578</c:v>
                </c:pt>
                <c:pt idx="3390">
                  <c:v>35.034374</c:v>
                </c:pt>
                <c:pt idx="3391">
                  <c:v>35.004784000000001</c:v>
                </c:pt>
                <c:pt idx="3392">
                  <c:v>35.239128000000001</c:v>
                </c:pt>
                <c:pt idx="3393">
                  <c:v>35.459342999999997</c:v>
                </c:pt>
                <c:pt idx="3394">
                  <c:v>35.610881999999997</c:v>
                </c:pt>
                <c:pt idx="3395">
                  <c:v>35.718021</c:v>
                </c:pt>
                <c:pt idx="3396">
                  <c:v>35.794578999999999</c:v>
                </c:pt>
                <c:pt idx="3397">
                  <c:v>35.848038000000003</c:v>
                </c:pt>
                <c:pt idx="3398">
                  <c:v>35.876114000000001</c:v>
                </c:pt>
                <c:pt idx="3399">
                  <c:v>35.840248000000003</c:v>
                </c:pt>
                <c:pt idx="3400">
                  <c:v>35.866562000000002</c:v>
                </c:pt>
                <c:pt idx="3401">
                  <c:v>35.753796000000001</c:v>
                </c:pt>
                <c:pt idx="3402">
                  <c:v>35.655624000000003</c:v>
                </c:pt>
                <c:pt idx="3403">
                  <c:v>35.545794999999998</c:v>
                </c:pt>
                <c:pt idx="3404">
                  <c:v>35.475203999999998</c:v>
                </c:pt>
                <c:pt idx="3405">
                  <c:v>35.407364000000001</c:v>
                </c:pt>
                <c:pt idx="3406">
                  <c:v>35.357272999999999</c:v>
                </c:pt>
                <c:pt idx="3407">
                  <c:v>35.230843</c:v>
                </c:pt>
                <c:pt idx="3408">
                  <c:v>35.100265999999998</c:v>
                </c:pt>
                <c:pt idx="3409">
                  <c:v>34.934471000000002</c:v>
                </c:pt>
                <c:pt idx="3410">
                  <c:v>34.755504999999999</c:v>
                </c:pt>
                <c:pt idx="3411">
                  <c:v>34.644160999999997</c:v>
                </c:pt>
                <c:pt idx="3412">
                  <c:v>34.584332000000003</c:v>
                </c:pt>
                <c:pt idx="3413">
                  <c:v>34.514141000000002</c:v>
                </c:pt>
                <c:pt idx="3414">
                  <c:v>34.392688999999997</c:v>
                </c:pt>
                <c:pt idx="3415">
                  <c:v>34.167805000000001</c:v>
                </c:pt>
                <c:pt idx="3416">
                  <c:v>34.065460000000002</c:v>
                </c:pt>
                <c:pt idx="3417">
                  <c:v>34.313468999999998</c:v>
                </c:pt>
                <c:pt idx="3418">
                  <c:v>34.573138999999998</c:v>
                </c:pt>
                <c:pt idx="3419">
                  <c:v>34.828445000000002</c:v>
                </c:pt>
                <c:pt idx="3420">
                  <c:v>34.921112000000001</c:v>
                </c:pt>
                <c:pt idx="3421">
                  <c:v>34.965702</c:v>
                </c:pt>
                <c:pt idx="3422">
                  <c:v>34.965358999999999</c:v>
                </c:pt>
                <c:pt idx="3423">
                  <c:v>34.853088</c:v>
                </c:pt>
                <c:pt idx="3424">
                  <c:v>34.951228999999998</c:v>
                </c:pt>
                <c:pt idx="3425">
                  <c:v>34.934005999999997</c:v>
                </c:pt>
                <c:pt idx="3426">
                  <c:v>34.868828000000001</c:v>
                </c:pt>
                <c:pt idx="3427">
                  <c:v>34.829990000000002</c:v>
                </c:pt>
                <c:pt idx="3428">
                  <c:v>34.582352</c:v>
                </c:pt>
                <c:pt idx="3429">
                  <c:v>34.609779000000003</c:v>
                </c:pt>
                <c:pt idx="3430">
                  <c:v>34.766387999999999</c:v>
                </c:pt>
                <c:pt idx="3431">
                  <c:v>34.915053999999998</c:v>
                </c:pt>
                <c:pt idx="3432">
                  <c:v>35.090865999999998</c:v>
                </c:pt>
                <c:pt idx="3433">
                  <c:v>35.199055000000001</c:v>
                </c:pt>
                <c:pt idx="3434">
                  <c:v>35.312190999999999</c:v>
                </c:pt>
                <c:pt idx="3435">
                  <c:v>35.362808000000001</c:v>
                </c:pt>
                <c:pt idx="3436">
                  <c:v>35.440170000000002</c:v>
                </c:pt>
                <c:pt idx="3437">
                  <c:v>35.433956000000002</c:v>
                </c:pt>
                <c:pt idx="3438">
                  <c:v>35.322642999999999</c:v>
                </c:pt>
                <c:pt idx="3439">
                  <c:v>35.284241000000002</c:v>
                </c:pt>
                <c:pt idx="3440">
                  <c:v>35.217854000000003</c:v>
                </c:pt>
                <c:pt idx="3441">
                  <c:v>35.128433000000001</c:v>
                </c:pt>
                <c:pt idx="3442">
                  <c:v>34.907725999999997</c:v>
                </c:pt>
                <c:pt idx="3443">
                  <c:v>34.824364000000003</c:v>
                </c:pt>
                <c:pt idx="3444">
                  <c:v>34.945881</c:v>
                </c:pt>
                <c:pt idx="3445">
                  <c:v>35.115417000000001</c:v>
                </c:pt>
                <c:pt idx="3446">
                  <c:v>35.274375999999997</c:v>
                </c:pt>
                <c:pt idx="3447">
                  <c:v>35.432254999999998</c:v>
                </c:pt>
                <c:pt idx="3448">
                  <c:v>35.561253000000001</c:v>
                </c:pt>
                <c:pt idx="3449">
                  <c:v>35.654662999999999</c:v>
                </c:pt>
                <c:pt idx="3450">
                  <c:v>35.661560000000001</c:v>
                </c:pt>
                <c:pt idx="3451">
                  <c:v>35.654941999999998</c:v>
                </c:pt>
                <c:pt idx="3452">
                  <c:v>35.654941999999998</c:v>
                </c:pt>
                <c:pt idx="3453">
                  <c:v>35.695292999999999</c:v>
                </c:pt>
                <c:pt idx="3454">
                  <c:v>35.629401999999999</c:v>
                </c:pt>
                <c:pt idx="3455">
                  <c:v>35.500587000000003</c:v>
                </c:pt>
                <c:pt idx="3456">
                  <c:v>35.427185000000001</c:v>
                </c:pt>
                <c:pt idx="3457">
                  <c:v>35.444191000000004</c:v>
                </c:pt>
                <c:pt idx="3458">
                  <c:v>35.38541</c:v>
                </c:pt>
                <c:pt idx="3459">
                  <c:v>35.216186999999998</c:v>
                </c:pt>
                <c:pt idx="3460">
                  <c:v>35.311141999999997</c:v>
                </c:pt>
                <c:pt idx="3461">
                  <c:v>35.422328999999998</c:v>
                </c:pt>
                <c:pt idx="3462">
                  <c:v>35.591774000000001</c:v>
                </c:pt>
                <c:pt idx="3463">
                  <c:v>35.706516000000001</c:v>
                </c:pt>
                <c:pt idx="3464">
                  <c:v>35.739384000000001</c:v>
                </c:pt>
                <c:pt idx="3465">
                  <c:v>35.706673000000002</c:v>
                </c:pt>
                <c:pt idx="3466">
                  <c:v>35.631535</c:v>
                </c:pt>
                <c:pt idx="3467">
                  <c:v>35.558781000000003</c:v>
                </c:pt>
                <c:pt idx="3468">
                  <c:v>35.489272999999997</c:v>
                </c:pt>
                <c:pt idx="3469">
                  <c:v>35.324097000000002</c:v>
                </c:pt>
                <c:pt idx="3470">
                  <c:v>35.363425999999997</c:v>
                </c:pt>
                <c:pt idx="3471">
                  <c:v>35.426537000000003</c:v>
                </c:pt>
                <c:pt idx="3472">
                  <c:v>35.517502</c:v>
                </c:pt>
                <c:pt idx="3473">
                  <c:v>35.538806999999998</c:v>
                </c:pt>
                <c:pt idx="3474">
                  <c:v>35.570160000000001</c:v>
                </c:pt>
                <c:pt idx="3475">
                  <c:v>35.592018000000003</c:v>
                </c:pt>
                <c:pt idx="3476">
                  <c:v>35.580455999999998</c:v>
                </c:pt>
                <c:pt idx="3477">
                  <c:v>35.503002000000002</c:v>
                </c:pt>
                <c:pt idx="3478">
                  <c:v>35.505692000000003</c:v>
                </c:pt>
                <c:pt idx="3479">
                  <c:v>35.427681</c:v>
                </c:pt>
                <c:pt idx="3480">
                  <c:v>35.118507000000001</c:v>
                </c:pt>
                <c:pt idx="3481">
                  <c:v>35.014522999999997</c:v>
                </c:pt>
                <c:pt idx="3482">
                  <c:v>34.925907000000002</c:v>
                </c:pt>
                <c:pt idx="3483">
                  <c:v>34.919196999999997</c:v>
                </c:pt>
                <c:pt idx="3484">
                  <c:v>35.023860999999997</c:v>
                </c:pt>
                <c:pt idx="3485">
                  <c:v>35.029117999999997</c:v>
                </c:pt>
                <c:pt idx="3486">
                  <c:v>34.910075999999997</c:v>
                </c:pt>
                <c:pt idx="3487">
                  <c:v>34.770935000000001</c:v>
                </c:pt>
                <c:pt idx="3488">
                  <c:v>35.001846</c:v>
                </c:pt>
                <c:pt idx="3489">
                  <c:v>35.243949999999998</c:v>
                </c:pt>
                <c:pt idx="3490">
                  <c:v>35.388934999999996</c:v>
                </c:pt>
                <c:pt idx="3491">
                  <c:v>35.424773999999999</c:v>
                </c:pt>
                <c:pt idx="3492">
                  <c:v>35.600924999999997</c:v>
                </c:pt>
                <c:pt idx="3493">
                  <c:v>35.706206999999999</c:v>
                </c:pt>
                <c:pt idx="3494">
                  <c:v>35.799618000000002</c:v>
                </c:pt>
                <c:pt idx="3495">
                  <c:v>35.861767</c:v>
                </c:pt>
                <c:pt idx="3496">
                  <c:v>35.900016999999998</c:v>
                </c:pt>
                <c:pt idx="3497">
                  <c:v>35.777016000000003</c:v>
                </c:pt>
                <c:pt idx="3498">
                  <c:v>35.407181000000001</c:v>
                </c:pt>
                <c:pt idx="3499">
                  <c:v>35.280777</c:v>
                </c:pt>
                <c:pt idx="3500">
                  <c:v>35.397747000000003</c:v>
                </c:pt>
                <c:pt idx="3501">
                  <c:v>35.534973000000001</c:v>
                </c:pt>
                <c:pt idx="3502">
                  <c:v>35.626185999999997</c:v>
                </c:pt>
                <c:pt idx="3503">
                  <c:v>35.711559000000001</c:v>
                </c:pt>
                <c:pt idx="3504">
                  <c:v>35.731194000000002</c:v>
                </c:pt>
                <c:pt idx="3505">
                  <c:v>35.710228000000001</c:v>
                </c:pt>
                <c:pt idx="3506">
                  <c:v>35.751102000000003</c:v>
                </c:pt>
                <c:pt idx="3507">
                  <c:v>35.762360000000001</c:v>
                </c:pt>
                <c:pt idx="3508">
                  <c:v>35.697178000000001</c:v>
                </c:pt>
                <c:pt idx="3509">
                  <c:v>35.669846</c:v>
                </c:pt>
                <c:pt idx="3510">
                  <c:v>35.580455999999998</c:v>
                </c:pt>
                <c:pt idx="3511">
                  <c:v>35.486057000000002</c:v>
                </c:pt>
                <c:pt idx="3512">
                  <c:v>35.464103999999999</c:v>
                </c:pt>
                <c:pt idx="3513">
                  <c:v>35.372146999999998</c:v>
                </c:pt>
                <c:pt idx="3514">
                  <c:v>35.327590999999998</c:v>
                </c:pt>
                <c:pt idx="3515">
                  <c:v>35.302452000000002</c:v>
                </c:pt>
                <c:pt idx="3516">
                  <c:v>35.058211999999997</c:v>
                </c:pt>
                <c:pt idx="3517">
                  <c:v>34.934005999999997</c:v>
                </c:pt>
                <c:pt idx="3518">
                  <c:v>35.025036</c:v>
                </c:pt>
                <c:pt idx="3519">
                  <c:v>35.244816</c:v>
                </c:pt>
                <c:pt idx="3520">
                  <c:v>35.396976000000002</c:v>
                </c:pt>
                <c:pt idx="3521">
                  <c:v>35.468060000000001</c:v>
                </c:pt>
                <c:pt idx="3522">
                  <c:v>35.313892000000003</c:v>
                </c:pt>
                <c:pt idx="3523">
                  <c:v>35.298031000000002</c:v>
                </c:pt>
                <c:pt idx="3524">
                  <c:v>35.264668</c:v>
                </c:pt>
                <c:pt idx="3525">
                  <c:v>35.221286999999997</c:v>
                </c:pt>
                <c:pt idx="3526">
                  <c:v>35.377003000000002</c:v>
                </c:pt>
                <c:pt idx="3527">
                  <c:v>35.472575999999997</c:v>
                </c:pt>
                <c:pt idx="3528">
                  <c:v>35.571365</c:v>
                </c:pt>
                <c:pt idx="3529">
                  <c:v>35.593628000000002</c:v>
                </c:pt>
                <c:pt idx="3530">
                  <c:v>35.692447999999999</c:v>
                </c:pt>
                <c:pt idx="3531">
                  <c:v>35.695137000000003</c:v>
                </c:pt>
                <c:pt idx="3532">
                  <c:v>35.707507999999997</c:v>
                </c:pt>
                <c:pt idx="3533">
                  <c:v>35.67371</c:v>
                </c:pt>
                <c:pt idx="3534">
                  <c:v>35.626930000000002</c:v>
                </c:pt>
                <c:pt idx="3535">
                  <c:v>35.590012000000002</c:v>
                </c:pt>
                <c:pt idx="3536">
                  <c:v>35.557915000000001</c:v>
                </c:pt>
                <c:pt idx="3537">
                  <c:v>35.611221</c:v>
                </c:pt>
                <c:pt idx="3538">
                  <c:v>35.595855999999998</c:v>
                </c:pt>
                <c:pt idx="3539">
                  <c:v>35.520038999999997</c:v>
                </c:pt>
                <c:pt idx="3540">
                  <c:v>35.415061999999999</c:v>
                </c:pt>
                <c:pt idx="3541">
                  <c:v>35.291569000000003</c:v>
                </c:pt>
                <c:pt idx="3542">
                  <c:v>35.188946000000001</c:v>
                </c:pt>
                <c:pt idx="3543">
                  <c:v>34.993591000000002</c:v>
                </c:pt>
                <c:pt idx="3544">
                  <c:v>34.869014999999997</c:v>
                </c:pt>
                <c:pt idx="3545">
                  <c:v>34.826526999999999</c:v>
                </c:pt>
                <c:pt idx="3546">
                  <c:v>34.830055000000002</c:v>
                </c:pt>
                <c:pt idx="3547">
                  <c:v>34.750743999999997</c:v>
                </c:pt>
                <c:pt idx="3548">
                  <c:v>34.474376999999997</c:v>
                </c:pt>
                <c:pt idx="3549">
                  <c:v>34.451839</c:v>
                </c:pt>
                <c:pt idx="3550">
                  <c:v>34.573540000000001</c:v>
                </c:pt>
                <c:pt idx="3551">
                  <c:v>34.775944000000003</c:v>
                </c:pt>
                <c:pt idx="3552">
                  <c:v>34.936481000000001</c:v>
                </c:pt>
                <c:pt idx="3553">
                  <c:v>35.025191999999997</c:v>
                </c:pt>
                <c:pt idx="3554">
                  <c:v>35.067985999999998</c:v>
                </c:pt>
                <c:pt idx="3555">
                  <c:v>35.080970999999998</c:v>
                </c:pt>
                <c:pt idx="3556">
                  <c:v>35.017646999999997</c:v>
                </c:pt>
                <c:pt idx="3557">
                  <c:v>35.068168999999997</c:v>
                </c:pt>
                <c:pt idx="3558">
                  <c:v>35.007164000000003</c:v>
                </c:pt>
                <c:pt idx="3559">
                  <c:v>34.989910000000002</c:v>
                </c:pt>
                <c:pt idx="3560">
                  <c:v>34.804667999999999</c:v>
                </c:pt>
                <c:pt idx="3561">
                  <c:v>34.640636000000001</c:v>
                </c:pt>
                <c:pt idx="3562">
                  <c:v>34.673907999999997</c:v>
                </c:pt>
                <c:pt idx="3563">
                  <c:v>34.660519000000001</c:v>
                </c:pt>
                <c:pt idx="3564">
                  <c:v>34.524932999999997</c:v>
                </c:pt>
                <c:pt idx="3565">
                  <c:v>34.443829000000001</c:v>
                </c:pt>
                <c:pt idx="3566">
                  <c:v>34.305461999999999</c:v>
                </c:pt>
                <c:pt idx="3567">
                  <c:v>34.207011999999999</c:v>
                </c:pt>
                <c:pt idx="3568">
                  <c:v>34.114654999999999</c:v>
                </c:pt>
                <c:pt idx="3569">
                  <c:v>33.968707999999999</c:v>
                </c:pt>
                <c:pt idx="3570">
                  <c:v>33.899878999999999</c:v>
                </c:pt>
                <c:pt idx="3571">
                  <c:v>33.841534000000003</c:v>
                </c:pt>
                <c:pt idx="3572">
                  <c:v>33.741787000000002</c:v>
                </c:pt>
                <c:pt idx="3573">
                  <c:v>33.636566000000002</c:v>
                </c:pt>
                <c:pt idx="3574">
                  <c:v>33.514893000000001</c:v>
                </c:pt>
                <c:pt idx="3575">
                  <c:v>33.442447999999999</c:v>
                </c:pt>
                <c:pt idx="3576">
                  <c:v>33.371979000000003</c:v>
                </c:pt>
                <c:pt idx="3577">
                  <c:v>33.299872999999998</c:v>
                </c:pt>
                <c:pt idx="3578">
                  <c:v>33.237941999999997</c:v>
                </c:pt>
                <c:pt idx="3579">
                  <c:v>33.035507000000003</c:v>
                </c:pt>
                <c:pt idx="3580">
                  <c:v>32.873516000000002</c:v>
                </c:pt>
                <c:pt idx="3581">
                  <c:v>32.826858999999999</c:v>
                </c:pt>
                <c:pt idx="3582">
                  <c:v>32.797916000000001</c:v>
                </c:pt>
                <c:pt idx="3583">
                  <c:v>32.775314000000002</c:v>
                </c:pt>
                <c:pt idx="3584">
                  <c:v>32.766376000000001</c:v>
                </c:pt>
                <c:pt idx="3585">
                  <c:v>32.679305999999997</c:v>
                </c:pt>
                <c:pt idx="3586">
                  <c:v>32.634411</c:v>
                </c:pt>
                <c:pt idx="3587">
                  <c:v>32.576096</c:v>
                </c:pt>
                <c:pt idx="3588">
                  <c:v>32.497681</c:v>
                </c:pt>
                <c:pt idx="3589">
                  <c:v>32.410763000000003</c:v>
                </c:pt>
                <c:pt idx="3590">
                  <c:v>32.391933000000002</c:v>
                </c:pt>
                <c:pt idx="3591">
                  <c:v>32.374339999999997</c:v>
                </c:pt>
                <c:pt idx="3592">
                  <c:v>32.215164000000001</c:v>
                </c:pt>
                <c:pt idx="3593">
                  <c:v>31.988796000000001</c:v>
                </c:pt>
                <c:pt idx="3594">
                  <c:v>31.904941999999998</c:v>
                </c:pt>
                <c:pt idx="3595">
                  <c:v>31.842884000000002</c:v>
                </c:pt>
                <c:pt idx="3596">
                  <c:v>31.765089</c:v>
                </c:pt>
                <c:pt idx="3597">
                  <c:v>31.780425999999999</c:v>
                </c:pt>
                <c:pt idx="3598">
                  <c:v>31.332453000000001</c:v>
                </c:pt>
                <c:pt idx="3599">
                  <c:v>31.113538999999999</c:v>
                </c:pt>
                <c:pt idx="3600">
                  <c:v>30.868713</c:v>
                </c:pt>
                <c:pt idx="3601">
                  <c:v>30.639626</c:v>
                </c:pt>
                <c:pt idx="3602">
                  <c:v>28.597069000000001</c:v>
                </c:pt>
                <c:pt idx="3603">
                  <c:v>27.075793999999998</c:v>
                </c:pt>
                <c:pt idx="3604">
                  <c:v>26.222180999999999</c:v>
                </c:pt>
                <c:pt idx="3605">
                  <c:v>25.752441000000001</c:v>
                </c:pt>
                <c:pt idx="3606">
                  <c:v>26.033875999999999</c:v>
                </c:pt>
                <c:pt idx="3607">
                  <c:v>28.885491999999999</c:v>
                </c:pt>
                <c:pt idx="3608">
                  <c:v>32.211575000000003</c:v>
                </c:pt>
                <c:pt idx="3609">
                  <c:v>34.080947999999999</c:v>
                </c:pt>
                <c:pt idx="3610">
                  <c:v>34.835341999999997</c:v>
                </c:pt>
                <c:pt idx="3611">
                  <c:v>35.117671999999999</c:v>
                </c:pt>
                <c:pt idx="3612">
                  <c:v>35.239528999999997</c:v>
                </c:pt>
                <c:pt idx="3613">
                  <c:v>35.313491999999997</c:v>
                </c:pt>
                <c:pt idx="3614">
                  <c:v>34.959175000000002</c:v>
                </c:pt>
                <c:pt idx="3615">
                  <c:v>32.176205000000003</c:v>
                </c:pt>
                <c:pt idx="3616">
                  <c:v>28.085896000000002</c:v>
                </c:pt>
                <c:pt idx="3617">
                  <c:v>24.667915000000001</c:v>
                </c:pt>
                <c:pt idx="3618">
                  <c:v>22.368473000000002</c:v>
                </c:pt>
                <c:pt idx="3619">
                  <c:v>20.969643000000001</c:v>
                </c:pt>
                <c:pt idx="3620">
                  <c:v>20.235813</c:v>
                </c:pt>
                <c:pt idx="3621">
                  <c:v>19.835646000000001</c:v>
                </c:pt>
                <c:pt idx="3622">
                  <c:v>19.598146</c:v>
                </c:pt>
                <c:pt idx="3623">
                  <c:v>19.427406000000001</c:v>
                </c:pt>
                <c:pt idx="3624">
                  <c:v>19.352425</c:v>
                </c:pt>
                <c:pt idx="3625">
                  <c:v>19.238762000000001</c:v>
                </c:pt>
                <c:pt idx="3626">
                  <c:v>19.283998</c:v>
                </c:pt>
                <c:pt idx="3627">
                  <c:v>19.351310999999999</c:v>
                </c:pt>
                <c:pt idx="3628">
                  <c:v>19.432383999999999</c:v>
                </c:pt>
                <c:pt idx="3629">
                  <c:v>19.525856000000001</c:v>
                </c:pt>
                <c:pt idx="3630">
                  <c:v>19.634819</c:v>
                </c:pt>
                <c:pt idx="3631">
                  <c:v>19.72662</c:v>
                </c:pt>
                <c:pt idx="3632">
                  <c:v>19.809486</c:v>
                </c:pt>
                <c:pt idx="3633">
                  <c:v>19.887498999999998</c:v>
                </c:pt>
                <c:pt idx="3634">
                  <c:v>19.957037</c:v>
                </c:pt>
                <c:pt idx="3635">
                  <c:v>20.004375</c:v>
                </c:pt>
                <c:pt idx="3636">
                  <c:v>20.049675000000001</c:v>
                </c:pt>
                <c:pt idx="3637">
                  <c:v>20.117235000000001</c:v>
                </c:pt>
                <c:pt idx="3638">
                  <c:v>20.191998999999999</c:v>
                </c:pt>
                <c:pt idx="3639">
                  <c:v>20.274588000000001</c:v>
                </c:pt>
                <c:pt idx="3640">
                  <c:v>20.348054999999999</c:v>
                </c:pt>
                <c:pt idx="3641">
                  <c:v>20.427458000000001</c:v>
                </c:pt>
                <c:pt idx="3642">
                  <c:v>20.488401</c:v>
                </c:pt>
                <c:pt idx="3643">
                  <c:v>20.543222</c:v>
                </c:pt>
                <c:pt idx="3644">
                  <c:v>20.590902</c:v>
                </c:pt>
                <c:pt idx="3645">
                  <c:v>20.631869999999999</c:v>
                </c:pt>
                <c:pt idx="3646">
                  <c:v>20.675871000000001</c:v>
                </c:pt>
                <c:pt idx="3647">
                  <c:v>20.714521000000001</c:v>
                </c:pt>
                <c:pt idx="3648">
                  <c:v>20.747450000000001</c:v>
                </c:pt>
                <c:pt idx="3649">
                  <c:v>20.768383</c:v>
                </c:pt>
                <c:pt idx="3650">
                  <c:v>20.792408000000002</c:v>
                </c:pt>
                <c:pt idx="3651">
                  <c:v>20.821843999999999</c:v>
                </c:pt>
                <c:pt idx="3652">
                  <c:v>20.838294999999999</c:v>
                </c:pt>
                <c:pt idx="3653">
                  <c:v>20.856258</c:v>
                </c:pt>
                <c:pt idx="3654">
                  <c:v>20.878088000000002</c:v>
                </c:pt>
                <c:pt idx="3655">
                  <c:v>20.887550000000001</c:v>
                </c:pt>
                <c:pt idx="3656">
                  <c:v>20.902515000000001</c:v>
                </c:pt>
                <c:pt idx="3657">
                  <c:v>20.920356999999999</c:v>
                </c:pt>
                <c:pt idx="3658">
                  <c:v>20.942803999999999</c:v>
                </c:pt>
                <c:pt idx="3659">
                  <c:v>20.960118999999999</c:v>
                </c:pt>
                <c:pt idx="3660">
                  <c:v>20.971126999999999</c:v>
                </c:pt>
                <c:pt idx="3661">
                  <c:v>20.991071999999999</c:v>
                </c:pt>
                <c:pt idx="3662">
                  <c:v>21.003067000000001</c:v>
                </c:pt>
                <c:pt idx="3663">
                  <c:v>21.021837000000001</c:v>
                </c:pt>
                <c:pt idx="3664">
                  <c:v>21.043234000000002</c:v>
                </c:pt>
                <c:pt idx="3665">
                  <c:v>21.057735000000001</c:v>
                </c:pt>
                <c:pt idx="3666">
                  <c:v>21.080462000000001</c:v>
                </c:pt>
                <c:pt idx="3667">
                  <c:v>21.094622000000001</c:v>
                </c:pt>
                <c:pt idx="3668">
                  <c:v>21.108847000000001</c:v>
                </c:pt>
                <c:pt idx="3669">
                  <c:v>21.126131000000001</c:v>
                </c:pt>
                <c:pt idx="3670">
                  <c:v>21.147649999999999</c:v>
                </c:pt>
                <c:pt idx="3671">
                  <c:v>21.165244999999999</c:v>
                </c:pt>
                <c:pt idx="3672">
                  <c:v>21.180766999999999</c:v>
                </c:pt>
                <c:pt idx="3673">
                  <c:v>21.199535000000001</c:v>
                </c:pt>
                <c:pt idx="3674">
                  <c:v>21.221765999999999</c:v>
                </c:pt>
                <c:pt idx="3675">
                  <c:v>21.231228000000002</c:v>
                </c:pt>
                <c:pt idx="3676">
                  <c:v>21.240193999999999</c:v>
                </c:pt>
                <c:pt idx="3677">
                  <c:v>21.255192000000001</c:v>
                </c:pt>
                <c:pt idx="3678">
                  <c:v>21.265765999999999</c:v>
                </c:pt>
                <c:pt idx="3679">
                  <c:v>21.279432</c:v>
                </c:pt>
                <c:pt idx="3680">
                  <c:v>21.300211000000001</c:v>
                </c:pt>
                <c:pt idx="3681">
                  <c:v>21.315238999999998</c:v>
                </c:pt>
                <c:pt idx="3682">
                  <c:v>21.325226000000001</c:v>
                </c:pt>
                <c:pt idx="3683">
                  <c:v>21.337347000000001</c:v>
                </c:pt>
                <c:pt idx="3684">
                  <c:v>21.354631000000001</c:v>
                </c:pt>
                <c:pt idx="3685">
                  <c:v>21.370522999999999</c:v>
                </c:pt>
                <c:pt idx="3686">
                  <c:v>21.384900999999999</c:v>
                </c:pt>
                <c:pt idx="3687">
                  <c:v>21.399495999999999</c:v>
                </c:pt>
                <c:pt idx="3688">
                  <c:v>21.408339000000002</c:v>
                </c:pt>
                <c:pt idx="3689">
                  <c:v>21.414183000000001</c:v>
                </c:pt>
                <c:pt idx="3690">
                  <c:v>21.423088</c:v>
                </c:pt>
                <c:pt idx="3691">
                  <c:v>21.437714</c:v>
                </c:pt>
                <c:pt idx="3692">
                  <c:v>21.449648</c:v>
                </c:pt>
                <c:pt idx="3693">
                  <c:v>21.458151000000001</c:v>
                </c:pt>
                <c:pt idx="3694">
                  <c:v>21.463222999999999</c:v>
                </c:pt>
                <c:pt idx="3695">
                  <c:v>21.470086999999999</c:v>
                </c:pt>
                <c:pt idx="3696">
                  <c:v>21.480877</c:v>
                </c:pt>
                <c:pt idx="3697">
                  <c:v>21.490957000000002</c:v>
                </c:pt>
                <c:pt idx="3698">
                  <c:v>21.501809999999999</c:v>
                </c:pt>
                <c:pt idx="3699">
                  <c:v>21.513249999999999</c:v>
                </c:pt>
                <c:pt idx="3700">
                  <c:v>21.520980999999999</c:v>
                </c:pt>
                <c:pt idx="3701">
                  <c:v>21.535667</c:v>
                </c:pt>
                <c:pt idx="3702">
                  <c:v>21.538945999999999</c:v>
                </c:pt>
                <c:pt idx="3703">
                  <c:v>21.545036</c:v>
                </c:pt>
                <c:pt idx="3704">
                  <c:v>21.559104999999999</c:v>
                </c:pt>
                <c:pt idx="3705">
                  <c:v>21.573391000000001</c:v>
                </c:pt>
                <c:pt idx="3706">
                  <c:v>21.585387999999998</c:v>
                </c:pt>
                <c:pt idx="3707">
                  <c:v>21.593457999999998</c:v>
                </c:pt>
                <c:pt idx="3708">
                  <c:v>21.593397</c:v>
                </c:pt>
                <c:pt idx="3709">
                  <c:v>21.599177999999998</c:v>
                </c:pt>
                <c:pt idx="3710">
                  <c:v>21.600756000000001</c:v>
                </c:pt>
                <c:pt idx="3711">
                  <c:v>21.607033000000001</c:v>
                </c:pt>
                <c:pt idx="3712">
                  <c:v>21.619926</c:v>
                </c:pt>
                <c:pt idx="3713">
                  <c:v>21.636747</c:v>
                </c:pt>
                <c:pt idx="3714">
                  <c:v>21.650289999999998</c:v>
                </c:pt>
                <c:pt idx="3715">
                  <c:v>21.663955999999999</c:v>
                </c:pt>
                <c:pt idx="3716">
                  <c:v>21.674408</c:v>
                </c:pt>
                <c:pt idx="3717">
                  <c:v>21.680251999999999</c:v>
                </c:pt>
                <c:pt idx="3718">
                  <c:v>21.687735</c:v>
                </c:pt>
                <c:pt idx="3719">
                  <c:v>21.691970999999999</c:v>
                </c:pt>
                <c:pt idx="3720">
                  <c:v>21.696328999999999</c:v>
                </c:pt>
                <c:pt idx="3721">
                  <c:v>21.688010999999999</c:v>
                </c:pt>
                <c:pt idx="3722">
                  <c:v>21.690857000000001</c:v>
                </c:pt>
                <c:pt idx="3723">
                  <c:v>21.696083000000002</c:v>
                </c:pt>
                <c:pt idx="3724">
                  <c:v>21.706688</c:v>
                </c:pt>
                <c:pt idx="3725">
                  <c:v>21.715036000000001</c:v>
                </c:pt>
                <c:pt idx="3726">
                  <c:v>21.718530999999999</c:v>
                </c:pt>
                <c:pt idx="3727">
                  <c:v>21.727436000000001</c:v>
                </c:pt>
                <c:pt idx="3728">
                  <c:v>21.728178</c:v>
                </c:pt>
                <c:pt idx="3729">
                  <c:v>21.738813</c:v>
                </c:pt>
                <c:pt idx="3730">
                  <c:v>21.741904999999999</c:v>
                </c:pt>
                <c:pt idx="3731">
                  <c:v>21.747688</c:v>
                </c:pt>
                <c:pt idx="3732">
                  <c:v>21.744875</c:v>
                </c:pt>
                <c:pt idx="3733">
                  <c:v>21.75177</c:v>
                </c:pt>
                <c:pt idx="3734">
                  <c:v>21.759840000000001</c:v>
                </c:pt>
                <c:pt idx="3735">
                  <c:v>21.761942000000001</c:v>
                </c:pt>
                <c:pt idx="3736">
                  <c:v>21.766272000000001</c:v>
                </c:pt>
                <c:pt idx="3737">
                  <c:v>21.772670999999999</c:v>
                </c:pt>
                <c:pt idx="3738">
                  <c:v>21.781390999999999</c:v>
                </c:pt>
                <c:pt idx="3739">
                  <c:v>21.785254999999999</c:v>
                </c:pt>
                <c:pt idx="3740">
                  <c:v>21.793512</c:v>
                </c:pt>
                <c:pt idx="3741">
                  <c:v>21.795304999999999</c:v>
                </c:pt>
                <c:pt idx="3742">
                  <c:v>21.800314</c:v>
                </c:pt>
                <c:pt idx="3743">
                  <c:v>21.809158</c:v>
                </c:pt>
                <c:pt idx="3744">
                  <c:v>21.815187000000002</c:v>
                </c:pt>
                <c:pt idx="3745">
                  <c:v>21.813734</c:v>
                </c:pt>
                <c:pt idx="3746">
                  <c:v>21.821587000000001</c:v>
                </c:pt>
                <c:pt idx="3747">
                  <c:v>21.832595999999999</c:v>
                </c:pt>
                <c:pt idx="3748">
                  <c:v>21.836212</c:v>
                </c:pt>
                <c:pt idx="3749">
                  <c:v>21.836953999999999</c:v>
                </c:pt>
                <c:pt idx="3750">
                  <c:v>21.837233000000001</c:v>
                </c:pt>
                <c:pt idx="3751">
                  <c:v>21.839924</c:v>
                </c:pt>
                <c:pt idx="3752">
                  <c:v>21.846664000000001</c:v>
                </c:pt>
                <c:pt idx="3753">
                  <c:v>21.853156999999999</c:v>
                </c:pt>
                <c:pt idx="3754">
                  <c:v>21.858847000000001</c:v>
                </c:pt>
                <c:pt idx="3755">
                  <c:v>21.860299999999999</c:v>
                </c:pt>
                <c:pt idx="3756">
                  <c:v>21.856248999999998</c:v>
                </c:pt>
                <c:pt idx="3757">
                  <c:v>21.854949999999999</c:v>
                </c:pt>
                <c:pt idx="3758">
                  <c:v>21.852506999999999</c:v>
                </c:pt>
                <c:pt idx="3759">
                  <c:v>21.849169</c:v>
                </c:pt>
                <c:pt idx="3760">
                  <c:v>21.855909</c:v>
                </c:pt>
                <c:pt idx="3761">
                  <c:v>21.862835</c:v>
                </c:pt>
                <c:pt idx="3762">
                  <c:v>21.864349000000001</c:v>
                </c:pt>
                <c:pt idx="3763">
                  <c:v>21.867564999999999</c:v>
                </c:pt>
                <c:pt idx="3764">
                  <c:v>21.865278</c:v>
                </c:pt>
                <c:pt idx="3765">
                  <c:v>21.855661000000001</c:v>
                </c:pt>
                <c:pt idx="3766">
                  <c:v>21.853342000000001</c:v>
                </c:pt>
                <c:pt idx="3767">
                  <c:v>21.853342000000001</c:v>
                </c:pt>
                <c:pt idx="3768">
                  <c:v>21.851054999999999</c:v>
                </c:pt>
                <c:pt idx="3769">
                  <c:v>21.841190000000001</c:v>
                </c:pt>
                <c:pt idx="3770">
                  <c:v>21.836399</c:v>
                </c:pt>
                <c:pt idx="3771">
                  <c:v>21.837758999999998</c:v>
                </c:pt>
                <c:pt idx="3772">
                  <c:v>21.831666999999999</c:v>
                </c:pt>
                <c:pt idx="3773">
                  <c:v>21.821093000000001</c:v>
                </c:pt>
                <c:pt idx="3774">
                  <c:v>21.816763000000002</c:v>
                </c:pt>
                <c:pt idx="3775">
                  <c:v>21.818279</c:v>
                </c:pt>
                <c:pt idx="3776">
                  <c:v>21.814228</c:v>
                </c:pt>
                <c:pt idx="3777">
                  <c:v>21.819268999999998</c:v>
                </c:pt>
                <c:pt idx="3778">
                  <c:v>21.820907999999999</c:v>
                </c:pt>
                <c:pt idx="3779">
                  <c:v>21.817288999999999</c:v>
                </c:pt>
                <c:pt idx="3780">
                  <c:v>21.803469</c:v>
                </c:pt>
                <c:pt idx="3781">
                  <c:v>21.799448000000002</c:v>
                </c:pt>
                <c:pt idx="3782">
                  <c:v>21.804456999999999</c:v>
                </c:pt>
                <c:pt idx="3783">
                  <c:v>21.792677000000001</c:v>
                </c:pt>
                <c:pt idx="3784">
                  <c:v>21.789027999999998</c:v>
                </c:pt>
                <c:pt idx="3785">
                  <c:v>21.787915999999999</c:v>
                </c:pt>
                <c:pt idx="3786">
                  <c:v>21.787265999999999</c:v>
                </c:pt>
                <c:pt idx="3787">
                  <c:v>21.796326000000001</c:v>
                </c:pt>
                <c:pt idx="3788">
                  <c:v>21.795708000000001</c:v>
                </c:pt>
                <c:pt idx="3789">
                  <c:v>21.785720999999999</c:v>
                </c:pt>
                <c:pt idx="3790">
                  <c:v>21.780709999999999</c:v>
                </c:pt>
                <c:pt idx="3791">
                  <c:v>21.779474</c:v>
                </c:pt>
                <c:pt idx="3792">
                  <c:v>21.769269999999999</c:v>
                </c:pt>
                <c:pt idx="3793">
                  <c:v>21.762900999999999</c:v>
                </c:pt>
                <c:pt idx="3794">
                  <c:v>21.755264</c:v>
                </c:pt>
                <c:pt idx="3795">
                  <c:v>21.752697000000001</c:v>
                </c:pt>
                <c:pt idx="3796">
                  <c:v>21.753408</c:v>
                </c:pt>
                <c:pt idx="3797">
                  <c:v>21.759840000000001</c:v>
                </c:pt>
                <c:pt idx="3798">
                  <c:v>21.771588999999999</c:v>
                </c:pt>
                <c:pt idx="3799">
                  <c:v>21.782133000000002</c:v>
                </c:pt>
                <c:pt idx="3800">
                  <c:v>21.780092</c:v>
                </c:pt>
                <c:pt idx="3801">
                  <c:v>21.784234999999999</c:v>
                </c:pt>
                <c:pt idx="3802">
                  <c:v>21.785164000000002</c:v>
                </c:pt>
                <c:pt idx="3803">
                  <c:v>21.784389000000001</c:v>
                </c:pt>
                <c:pt idx="3804">
                  <c:v>21.790883999999998</c:v>
                </c:pt>
                <c:pt idx="3805">
                  <c:v>21.796078000000001</c:v>
                </c:pt>
                <c:pt idx="3806">
                  <c:v>21.797809999999998</c:v>
                </c:pt>
                <c:pt idx="3807">
                  <c:v>21.794965999999999</c:v>
                </c:pt>
                <c:pt idx="3808">
                  <c:v>21.788504</c:v>
                </c:pt>
                <c:pt idx="3809">
                  <c:v>21.788934999999999</c:v>
                </c:pt>
                <c:pt idx="3810">
                  <c:v>21.786524</c:v>
                </c:pt>
                <c:pt idx="3811">
                  <c:v>21.772794999999999</c:v>
                </c:pt>
                <c:pt idx="3812">
                  <c:v>21.770693000000001</c:v>
                </c:pt>
                <c:pt idx="3813">
                  <c:v>21.771280000000001</c:v>
                </c:pt>
                <c:pt idx="3814">
                  <c:v>21.765899999999998</c:v>
                </c:pt>
                <c:pt idx="3815">
                  <c:v>21.759777</c:v>
                </c:pt>
                <c:pt idx="3816">
                  <c:v>21.742895000000001</c:v>
                </c:pt>
                <c:pt idx="3817">
                  <c:v>21.736371999999999</c:v>
                </c:pt>
                <c:pt idx="3818">
                  <c:v>21.745152999999998</c:v>
                </c:pt>
                <c:pt idx="3819">
                  <c:v>21.754273999999999</c:v>
                </c:pt>
                <c:pt idx="3820">
                  <c:v>21.760055999999999</c:v>
                </c:pt>
                <c:pt idx="3821">
                  <c:v>21.758047000000001</c:v>
                </c:pt>
                <c:pt idx="3822">
                  <c:v>21.756809000000001</c:v>
                </c:pt>
                <c:pt idx="3823">
                  <c:v>21.753005999999999</c:v>
                </c:pt>
                <c:pt idx="3824">
                  <c:v>21.739958000000001</c:v>
                </c:pt>
                <c:pt idx="3825">
                  <c:v>21.739000000000001</c:v>
                </c:pt>
                <c:pt idx="3826">
                  <c:v>21.735319</c:v>
                </c:pt>
                <c:pt idx="3827">
                  <c:v>21.725054</c:v>
                </c:pt>
                <c:pt idx="3828">
                  <c:v>21.718159</c:v>
                </c:pt>
                <c:pt idx="3829">
                  <c:v>21.722891000000001</c:v>
                </c:pt>
                <c:pt idx="3830">
                  <c:v>21.727343000000001</c:v>
                </c:pt>
                <c:pt idx="3831">
                  <c:v>21.719242000000001</c:v>
                </c:pt>
                <c:pt idx="3832">
                  <c:v>21.717789</c:v>
                </c:pt>
                <c:pt idx="3833">
                  <c:v>21.716087000000002</c:v>
                </c:pt>
                <c:pt idx="3834">
                  <c:v>21.712069</c:v>
                </c:pt>
                <c:pt idx="3835">
                  <c:v>21.718035</c:v>
                </c:pt>
                <c:pt idx="3836">
                  <c:v>21.721838000000002</c:v>
                </c:pt>
                <c:pt idx="3837">
                  <c:v>21.718530999999999</c:v>
                </c:pt>
                <c:pt idx="3838">
                  <c:v>21.713736999999998</c:v>
                </c:pt>
                <c:pt idx="3839">
                  <c:v>21.712315</c:v>
                </c:pt>
                <c:pt idx="3840">
                  <c:v>21.714109000000001</c:v>
                </c:pt>
                <c:pt idx="3841">
                  <c:v>21.710429999999999</c:v>
                </c:pt>
                <c:pt idx="3842">
                  <c:v>21.703379000000002</c:v>
                </c:pt>
                <c:pt idx="3843">
                  <c:v>21.701988</c:v>
                </c:pt>
                <c:pt idx="3844">
                  <c:v>21.696793</c:v>
                </c:pt>
                <c:pt idx="3845">
                  <c:v>21.697104</c:v>
                </c:pt>
                <c:pt idx="3846">
                  <c:v>21.696299</c:v>
                </c:pt>
                <c:pt idx="3847">
                  <c:v>21.696885999999999</c:v>
                </c:pt>
                <c:pt idx="3848">
                  <c:v>21.699020000000001</c:v>
                </c:pt>
                <c:pt idx="3849">
                  <c:v>21.690887</c:v>
                </c:pt>
                <c:pt idx="3850">
                  <c:v>21.680095999999999</c:v>
                </c:pt>
                <c:pt idx="3851">
                  <c:v>21.681797</c:v>
                </c:pt>
                <c:pt idx="3852">
                  <c:v>21.676849000000001</c:v>
                </c:pt>
                <c:pt idx="3853">
                  <c:v>21.673697000000001</c:v>
                </c:pt>
                <c:pt idx="3854">
                  <c:v>21.676787999999998</c:v>
                </c:pt>
                <c:pt idx="3855">
                  <c:v>21.671253</c:v>
                </c:pt>
                <c:pt idx="3856">
                  <c:v>21.669521</c:v>
                </c:pt>
                <c:pt idx="3857">
                  <c:v>21.672737000000001</c:v>
                </c:pt>
                <c:pt idx="3858">
                  <c:v>21.663647000000001</c:v>
                </c:pt>
                <c:pt idx="3859">
                  <c:v>21.666677</c:v>
                </c:pt>
                <c:pt idx="3860">
                  <c:v>21.665006999999999</c:v>
                </c:pt>
                <c:pt idx="3861">
                  <c:v>21.659597000000002</c:v>
                </c:pt>
                <c:pt idx="3862">
                  <c:v>21.656504000000002</c:v>
                </c:pt>
                <c:pt idx="3863">
                  <c:v>21.658514</c:v>
                </c:pt>
                <c:pt idx="3864">
                  <c:v>21.659873999999999</c:v>
                </c:pt>
                <c:pt idx="3865">
                  <c:v>21.658080999999999</c:v>
                </c:pt>
                <c:pt idx="3866">
                  <c:v>21.656690999999999</c:v>
                </c:pt>
                <c:pt idx="3867">
                  <c:v>21.657772000000001</c:v>
                </c:pt>
                <c:pt idx="3868">
                  <c:v>21.657647999999998</c:v>
                </c:pt>
                <c:pt idx="3869">
                  <c:v>21.65737</c:v>
                </c:pt>
                <c:pt idx="3870">
                  <c:v>21.653381</c:v>
                </c:pt>
                <c:pt idx="3871">
                  <c:v>21.654896000000001</c:v>
                </c:pt>
                <c:pt idx="3872">
                  <c:v>21.653411999999999</c:v>
                </c:pt>
                <c:pt idx="3873">
                  <c:v>21.648959999999999</c:v>
                </c:pt>
                <c:pt idx="3874">
                  <c:v>21.645063</c:v>
                </c:pt>
                <c:pt idx="3875">
                  <c:v>21.644877999999999</c:v>
                </c:pt>
                <c:pt idx="3876">
                  <c:v>21.643239999999999</c:v>
                </c:pt>
                <c:pt idx="3877">
                  <c:v>21.638819000000002</c:v>
                </c:pt>
                <c:pt idx="3878">
                  <c:v>21.639251999999999</c:v>
                </c:pt>
                <c:pt idx="3879">
                  <c:v>21.638446999999999</c:v>
                </c:pt>
                <c:pt idx="3880">
                  <c:v>21.636993</c:v>
                </c:pt>
                <c:pt idx="3881">
                  <c:v>21.637117</c:v>
                </c:pt>
                <c:pt idx="3882">
                  <c:v>21.63653</c:v>
                </c:pt>
                <c:pt idx="3883">
                  <c:v>21.630376999999999</c:v>
                </c:pt>
                <c:pt idx="3884">
                  <c:v>21.627409</c:v>
                </c:pt>
                <c:pt idx="3885">
                  <c:v>21.622522</c:v>
                </c:pt>
                <c:pt idx="3886">
                  <c:v>21.61702</c:v>
                </c:pt>
                <c:pt idx="3887">
                  <c:v>21.615317999999998</c:v>
                </c:pt>
                <c:pt idx="3888">
                  <c:v>21.618319</c:v>
                </c:pt>
                <c:pt idx="3889">
                  <c:v>21.622800999999999</c:v>
                </c:pt>
                <c:pt idx="3890">
                  <c:v>21.626480000000001</c:v>
                </c:pt>
                <c:pt idx="3891">
                  <c:v>21.629604</c:v>
                </c:pt>
                <c:pt idx="3892">
                  <c:v>21.628675000000001</c:v>
                </c:pt>
                <c:pt idx="3893">
                  <c:v>21.626975999999999</c:v>
                </c:pt>
                <c:pt idx="3894">
                  <c:v>21.629170999999999</c:v>
                </c:pt>
                <c:pt idx="3895">
                  <c:v>21.622059</c:v>
                </c:pt>
                <c:pt idx="3896">
                  <c:v>21.619215000000001</c:v>
                </c:pt>
                <c:pt idx="3897">
                  <c:v>21.612843999999999</c:v>
                </c:pt>
                <c:pt idx="3898">
                  <c:v>21.612196000000001</c:v>
                </c:pt>
                <c:pt idx="3899">
                  <c:v>21.606166999999999</c:v>
                </c:pt>
                <c:pt idx="3900">
                  <c:v>21.601467</c:v>
                </c:pt>
                <c:pt idx="3901">
                  <c:v>21.595096999999999</c:v>
                </c:pt>
                <c:pt idx="3902">
                  <c:v>21.595096999999999</c:v>
                </c:pt>
                <c:pt idx="3903">
                  <c:v>21.595313999999998</c:v>
                </c:pt>
                <c:pt idx="3904">
                  <c:v>21.589655</c:v>
                </c:pt>
                <c:pt idx="3905">
                  <c:v>21.585636000000001</c:v>
                </c:pt>
                <c:pt idx="3906">
                  <c:v>21.585882000000002</c:v>
                </c:pt>
                <c:pt idx="3907">
                  <c:v>21.58746</c:v>
                </c:pt>
                <c:pt idx="3908">
                  <c:v>21.588882000000002</c:v>
                </c:pt>
                <c:pt idx="3909">
                  <c:v>21.587489999999999</c:v>
                </c:pt>
                <c:pt idx="3910">
                  <c:v>21.582512000000001</c:v>
                </c:pt>
                <c:pt idx="3911">
                  <c:v>21.575060000000001</c:v>
                </c:pt>
                <c:pt idx="3912">
                  <c:v>21.568999999999999</c:v>
                </c:pt>
                <c:pt idx="3913">
                  <c:v>21.567143999999999</c:v>
                </c:pt>
                <c:pt idx="3914">
                  <c:v>21.565844999999999</c:v>
                </c:pt>
                <c:pt idx="3915">
                  <c:v>21.567640000000001</c:v>
                </c:pt>
                <c:pt idx="3916">
                  <c:v>21.565844999999999</c:v>
                </c:pt>
                <c:pt idx="3917">
                  <c:v>21.561487</c:v>
                </c:pt>
                <c:pt idx="3918">
                  <c:v>21.555703999999999</c:v>
                </c:pt>
                <c:pt idx="3919">
                  <c:v>21.552983999999999</c:v>
                </c:pt>
                <c:pt idx="3920">
                  <c:v>21.54748</c:v>
                </c:pt>
                <c:pt idx="3921">
                  <c:v>21.542933999999999</c:v>
                </c:pt>
                <c:pt idx="3922">
                  <c:v>21.540769999999998</c:v>
                </c:pt>
                <c:pt idx="3923">
                  <c:v>21.539255000000001</c:v>
                </c:pt>
                <c:pt idx="3924">
                  <c:v>21.538080000000001</c:v>
                </c:pt>
                <c:pt idx="3925">
                  <c:v>21.535824000000002</c:v>
                </c:pt>
                <c:pt idx="3926">
                  <c:v>21.533041000000001</c:v>
                </c:pt>
                <c:pt idx="3927">
                  <c:v>21.533595999999999</c:v>
                </c:pt>
                <c:pt idx="3928">
                  <c:v>21.531309</c:v>
                </c:pt>
                <c:pt idx="3929">
                  <c:v>21.528462999999999</c:v>
                </c:pt>
                <c:pt idx="3930">
                  <c:v>21.529329000000001</c:v>
                </c:pt>
                <c:pt idx="3931">
                  <c:v>21.527939</c:v>
                </c:pt>
                <c:pt idx="3932">
                  <c:v>21.524381999999999</c:v>
                </c:pt>
                <c:pt idx="3933">
                  <c:v>21.520455999999999</c:v>
                </c:pt>
                <c:pt idx="3934">
                  <c:v>21.519805999999999</c:v>
                </c:pt>
                <c:pt idx="3935">
                  <c:v>21.516745</c:v>
                </c:pt>
                <c:pt idx="3936">
                  <c:v>21.515509000000002</c:v>
                </c:pt>
                <c:pt idx="3937">
                  <c:v>21.514178999999999</c:v>
                </c:pt>
                <c:pt idx="3938">
                  <c:v>21.513096000000001</c:v>
                </c:pt>
                <c:pt idx="3939">
                  <c:v>21.510097999999999</c:v>
                </c:pt>
                <c:pt idx="3940">
                  <c:v>21.508614000000001</c:v>
                </c:pt>
                <c:pt idx="3941">
                  <c:v>21.505955</c:v>
                </c:pt>
                <c:pt idx="3942">
                  <c:v>21.503851000000001</c:v>
                </c:pt>
                <c:pt idx="3943">
                  <c:v>21.505922000000002</c:v>
                </c:pt>
                <c:pt idx="3944">
                  <c:v>21.506912</c:v>
                </c:pt>
                <c:pt idx="3945">
                  <c:v>21.502213000000001</c:v>
                </c:pt>
                <c:pt idx="3946">
                  <c:v>21.492782999999999</c:v>
                </c:pt>
                <c:pt idx="3947">
                  <c:v>21.492474000000001</c:v>
                </c:pt>
                <c:pt idx="3948">
                  <c:v>21.489628</c:v>
                </c:pt>
                <c:pt idx="3949">
                  <c:v>21.485299999999999</c:v>
                </c:pt>
                <c:pt idx="3950">
                  <c:v>21.485485000000001</c:v>
                </c:pt>
                <c:pt idx="3951">
                  <c:v>21.480722</c:v>
                </c:pt>
                <c:pt idx="3952">
                  <c:v>21.475714</c:v>
                </c:pt>
                <c:pt idx="3953">
                  <c:v>21.466314000000001</c:v>
                </c:pt>
                <c:pt idx="3954">
                  <c:v>21.457039000000002</c:v>
                </c:pt>
                <c:pt idx="3955">
                  <c:v>21.453420999999999</c:v>
                </c:pt>
                <c:pt idx="3956">
                  <c:v>21.458925000000001</c:v>
                </c:pt>
                <c:pt idx="3957">
                  <c:v>21.457905</c:v>
                </c:pt>
                <c:pt idx="3958">
                  <c:v>21.453669000000001</c:v>
                </c:pt>
                <c:pt idx="3959">
                  <c:v>21.451070999999999</c:v>
                </c:pt>
                <c:pt idx="3960">
                  <c:v>21.447082999999999</c:v>
                </c:pt>
                <c:pt idx="3961">
                  <c:v>21.442319999999999</c:v>
                </c:pt>
                <c:pt idx="3962">
                  <c:v>21.440466000000001</c:v>
                </c:pt>
                <c:pt idx="3963">
                  <c:v>21.437187000000002</c:v>
                </c:pt>
                <c:pt idx="3964">
                  <c:v>21.428345</c:v>
                </c:pt>
                <c:pt idx="3965">
                  <c:v>21.432981000000002</c:v>
                </c:pt>
                <c:pt idx="3966">
                  <c:v>21.437743999999999</c:v>
                </c:pt>
                <c:pt idx="3967">
                  <c:v>21.436229999999998</c:v>
                </c:pt>
                <c:pt idx="3968">
                  <c:v>21.425498999999999</c:v>
                </c:pt>
                <c:pt idx="3969">
                  <c:v>21.42182</c:v>
                </c:pt>
                <c:pt idx="3970">
                  <c:v>21.418790999999999</c:v>
                </c:pt>
                <c:pt idx="3971">
                  <c:v>21.410164000000002</c:v>
                </c:pt>
                <c:pt idx="3972">
                  <c:v>21.400238000000002</c:v>
                </c:pt>
                <c:pt idx="3973">
                  <c:v>21.393837000000001</c:v>
                </c:pt>
                <c:pt idx="3974">
                  <c:v>21.392662000000001</c:v>
                </c:pt>
                <c:pt idx="3975">
                  <c:v>21.390620999999999</c:v>
                </c:pt>
                <c:pt idx="3976">
                  <c:v>21.376861999999999</c:v>
                </c:pt>
                <c:pt idx="3977">
                  <c:v>21.378499999999999</c:v>
                </c:pt>
                <c:pt idx="3978">
                  <c:v>21.369318</c:v>
                </c:pt>
                <c:pt idx="3979">
                  <c:v>21.368328000000002</c:v>
                </c:pt>
                <c:pt idx="3980">
                  <c:v>21.364896999999999</c:v>
                </c:pt>
                <c:pt idx="3981">
                  <c:v>21.360721999999999</c:v>
                </c:pt>
                <c:pt idx="3982">
                  <c:v>21.358711</c:v>
                </c:pt>
                <c:pt idx="3983">
                  <c:v>21.358371999999999</c:v>
                </c:pt>
                <c:pt idx="3984">
                  <c:v>21.354289999999999</c:v>
                </c:pt>
                <c:pt idx="3985">
                  <c:v>21.352125000000001</c:v>
                </c:pt>
                <c:pt idx="3986">
                  <c:v>21.350828</c:v>
                </c:pt>
                <c:pt idx="3987">
                  <c:v>21.348445999999999</c:v>
                </c:pt>
                <c:pt idx="3988">
                  <c:v>21.344087999999999</c:v>
                </c:pt>
                <c:pt idx="3989">
                  <c:v>21.341211000000001</c:v>
                </c:pt>
                <c:pt idx="3990">
                  <c:v>21.337160000000001</c:v>
                </c:pt>
                <c:pt idx="3991">
                  <c:v>21.337748000000001</c:v>
                </c:pt>
                <c:pt idx="3992">
                  <c:v>21.338304999999998</c:v>
                </c:pt>
                <c:pt idx="3993">
                  <c:v>21.334841000000001</c:v>
                </c:pt>
                <c:pt idx="3994">
                  <c:v>21.332398999999999</c:v>
                </c:pt>
                <c:pt idx="3995">
                  <c:v>21.328317999999999</c:v>
                </c:pt>
                <c:pt idx="3996">
                  <c:v>21.325565000000001</c:v>
                </c:pt>
                <c:pt idx="3997">
                  <c:v>21.321793</c:v>
                </c:pt>
                <c:pt idx="3998">
                  <c:v>21.319659999999999</c:v>
                </c:pt>
                <c:pt idx="3999">
                  <c:v>21.320184999999999</c:v>
                </c:pt>
                <c:pt idx="4000">
                  <c:v>21.313105</c:v>
                </c:pt>
                <c:pt idx="4001">
                  <c:v>21.302685</c:v>
                </c:pt>
                <c:pt idx="4002">
                  <c:v>21.298850999999999</c:v>
                </c:pt>
                <c:pt idx="4003">
                  <c:v>21.297089</c:v>
                </c:pt>
                <c:pt idx="4004">
                  <c:v>21.291429999999998</c:v>
                </c:pt>
                <c:pt idx="4005">
                  <c:v>21.290503000000001</c:v>
                </c:pt>
                <c:pt idx="4006">
                  <c:v>21.288398999999998</c:v>
                </c:pt>
                <c:pt idx="4007">
                  <c:v>21.282278000000002</c:v>
                </c:pt>
                <c:pt idx="4008">
                  <c:v>21.278690000000001</c:v>
                </c:pt>
                <c:pt idx="4009">
                  <c:v>21.277360999999999</c:v>
                </c:pt>
                <c:pt idx="4010">
                  <c:v>21.267157000000001</c:v>
                </c:pt>
                <c:pt idx="4011">
                  <c:v>21.260603</c:v>
                </c:pt>
                <c:pt idx="4012">
                  <c:v>21.253737999999998</c:v>
                </c:pt>
                <c:pt idx="4013">
                  <c:v>21.253056999999998</c:v>
                </c:pt>
                <c:pt idx="4014">
                  <c:v>21.258593000000001</c:v>
                </c:pt>
                <c:pt idx="4015">
                  <c:v>21.258932000000001</c:v>
                </c:pt>
                <c:pt idx="4016">
                  <c:v>21.255934</c:v>
                </c:pt>
                <c:pt idx="4017">
                  <c:v>21.255779</c:v>
                </c:pt>
                <c:pt idx="4018">
                  <c:v>21.256520999999999</c:v>
                </c:pt>
                <c:pt idx="4019">
                  <c:v>21.249285</c:v>
                </c:pt>
                <c:pt idx="4020">
                  <c:v>21.249811000000001</c:v>
                </c:pt>
                <c:pt idx="4021">
                  <c:v>21.245419999999999</c:v>
                </c:pt>
                <c:pt idx="4022">
                  <c:v>21.239761000000001</c:v>
                </c:pt>
                <c:pt idx="4023">
                  <c:v>21.235742999999999</c:v>
                </c:pt>
                <c:pt idx="4024">
                  <c:v>21.227146000000001</c:v>
                </c:pt>
                <c:pt idx="4025">
                  <c:v>21.224705</c:v>
                </c:pt>
                <c:pt idx="4026">
                  <c:v>21.220623</c:v>
                </c:pt>
                <c:pt idx="4027">
                  <c:v>21.218333999999999</c:v>
                </c:pt>
                <c:pt idx="4028">
                  <c:v>21.217531000000001</c:v>
                </c:pt>
                <c:pt idx="4029">
                  <c:v>21.219788000000001</c:v>
                </c:pt>
                <c:pt idx="4030">
                  <c:v>21.220036</c:v>
                </c:pt>
                <c:pt idx="4031">
                  <c:v>21.220932000000001</c:v>
                </c:pt>
                <c:pt idx="4032">
                  <c:v>21.218209999999999</c:v>
                </c:pt>
                <c:pt idx="4033">
                  <c:v>21.207851000000002</c:v>
                </c:pt>
                <c:pt idx="4034">
                  <c:v>21.203368999999999</c:v>
                </c:pt>
                <c:pt idx="4035">
                  <c:v>21.198051</c:v>
                </c:pt>
                <c:pt idx="4036">
                  <c:v>21.189795</c:v>
                </c:pt>
                <c:pt idx="4037">
                  <c:v>21.182281</c:v>
                </c:pt>
                <c:pt idx="4038">
                  <c:v>21.174427000000001</c:v>
                </c:pt>
                <c:pt idx="4039">
                  <c:v>21.161750999999999</c:v>
                </c:pt>
                <c:pt idx="4040">
                  <c:v>21.158843999999998</c:v>
                </c:pt>
                <c:pt idx="4041">
                  <c:v>21.165182000000001</c:v>
                </c:pt>
                <c:pt idx="4042">
                  <c:v>21.168800000000001</c:v>
                </c:pt>
                <c:pt idx="4043">
                  <c:v>21.169481000000001</c:v>
                </c:pt>
                <c:pt idx="4044">
                  <c:v>21.164007000000002</c:v>
                </c:pt>
                <c:pt idx="4045">
                  <c:v>21.162707999999999</c:v>
                </c:pt>
                <c:pt idx="4046">
                  <c:v>21.158905000000001</c:v>
                </c:pt>
                <c:pt idx="4047">
                  <c:v>21.158442000000001</c:v>
                </c:pt>
                <c:pt idx="4048">
                  <c:v>21.151764</c:v>
                </c:pt>
                <c:pt idx="4049">
                  <c:v>21.146723000000001</c:v>
                </c:pt>
                <c:pt idx="4050">
                  <c:v>21.146538</c:v>
                </c:pt>
                <c:pt idx="4051">
                  <c:v>21.144033</c:v>
                </c:pt>
                <c:pt idx="4052">
                  <c:v>21.138373999999999</c:v>
                </c:pt>
                <c:pt idx="4053">
                  <c:v>21.129128999999999</c:v>
                </c:pt>
                <c:pt idx="4054">
                  <c:v>21.126470999999999</c:v>
                </c:pt>
                <c:pt idx="4055">
                  <c:v>21.121492</c:v>
                </c:pt>
                <c:pt idx="4056">
                  <c:v>21.120441</c:v>
                </c:pt>
                <c:pt idx="4057">
                  <c:v>21.120965999999999</c:v>
                </c:pt>
                <c:pt idx="4058">
                  <c:v>21.120905</c:v>
                </c:pt>
                <c:pt idx="4059">
                  <c:v>21.118646999999999</c:v>
                </c:pt>
                <c:pt idx="4060">
                  <c:v>21.115122</c:v>
                </c:pt>
                <c:pt idx="4061">
                  <c:v>21.112680000000001</c:v>
                </c:pt>
                <c:pt idx="4062">
                  <c:v>21.112494000000002</c:v>
                </c:pt>
                <c:pt idx="4063">
                  <c:v>21.111660000000001</c:v>
                </c:pt>
                <c:pt idx="4064">
                  <c:v>21.11101</c:v>
                </c:pt>
                <c:pt idx="4065">
                  <c:v>21.09252</c:v>
                </c:pt>
                <c:pt idx="4066">
                  <c:v>21.086151000000001</c:v>
                </c:pt>
                <c:pt idx="4067">
                  <c:v>21.079657000000001</c:v>
                </c:pt>
                <c:pt idx="4068">
                  <c:v>21.075977000000002</c:v>
                </c:pt>
                <c:pt idx="4069">
                  <c:v>21.076843</c:v>
                </c:pt>
                <c:pt idx="4070">
                  <c:v>21.070784</c:v>
                </c:pt>
                <c:pt idx="4071">
                  <c:v>21.064012999999999</c:v>
                </c:pt>
                <c:pt idx="4072">
                  <c:v>21.060393999999999</c:v>
                </c:pt>
                <c:pt idx="4073">
                  <c:v>21.058600999999999</c:v>
                </c:pt>
                <c:pt idx="4074">
                  <c:v>21.057364</c:v>
                </c:pt>
                <c:pt idx="4075">
                  <c:v>21.056034</c:v>
                </c:pt>
                <c:pt idx="4076">
                  <c:v>21.051241000000001</c:v>
                </c:pt>
                <c:pt idx="4077">
                  <c:v>21.047840000000001</c:v>
                </c:pt>
                <c:pt idx="4078">
                  <c:v>21.038874</c:v>
                </c:pt>
                <c:pt idx="4079">
                  <c:v>21.035502999999999</c:v>
                </c:pt>
                <c:pt idx="4080">
                  <c:v>21.030649</c:v>
                </c:pt>
                <c:pt idx="4081">
                  <c:v>21.022579</c:v>
                </c:pt>
                <c:pt idx="4082">
                  <c:v>21.017662000000001</c:v>
                </c:pt>
                <c:pt idx="4083">
                  <c:v>21.012560000000001</c:v>
                </c:pt>
                <c:pt idx="4084">
                  <c:v>21.007736000000001</c:v>
                </c:pt>
                <c:pt idx="4085">
                  <c:v>21.004242000000001</c:v>
                </c:pt>
                <c:pt idx="4086">
                  <c:v>20.998460999999999</c:v>
                </c:pt>
                <c:pt idx="4087">
                  <c:v>20.994997000000001</c:v>
                </c:pt>
                <c:pt idx="4088">
                  <c:v>20.991472000000002</c:v>
                </c:pt>
                <c:pt idx="4089">
                  <c:v>20.987268</c:v>
                </c:pt>
                <c:pt idx="4090">
                  <c:v>20.982877999999999</c:v>
                </c:pt>
                <c:pt idx="4091">
                  <c:v>20.977219000000002</c:v>
                </c:pt>
                <c:pt idx="4092">
                  <c:v>20.972334</c:v>
                </c:pt>
                <c:pt idx="4093">
                  <c:v>20.973075999999999</c:v>
                </c:pt>
                <c:pt idx="4094">
                  <c:v>20.978888000000001</c:v>
                </c:pt>
                <c:pt idx="4095">
                  <c:v>20.974529</c:v>
                </c:pt>
                <c:pt idx="4096">
                  <c:v>20.973879</c:v>
                </c:pt>
                <c:pt idx="4097">
                  <c:v>20.969612000000001</c:v>
                </c:pt>
                <c:pt idx="4098">
                  <c:v>20.961666000000001</c:v>
                </c:pt>
                <c:pt idx="4099">
                  <c:v>20.956748999999999</c:v>
                </c:pt>
                <c:pt idx="4100">
                  <c:v>20.952112</c:v>
                </c:pt>
                <c:pt idx="4101">
                  <c:v>20.938134999999999</c:v>
                </c:pt>
                <c:pt idx="4102">
                  <c:v>20.929323</c:v>
                </c:pt>
                <c:pt idx="4103">
                  <c:v>20.925643999999998</c:v>
                </c:pt>
                <c:pt idx="4104">
                  <c:v>20.922522000000001</c:v>
                </c:pt>
                <c:pt idx="4105">
                  <c:v>20.910769999999999</c:v>
                </c:pt>
                <c:pt idx="4106">
                  <c:v>20.900504999999999</c:v>
                </c:pt>
                <c:pt idx="4107">
                  <c:v>20.897258999999998</c:v>
                </c:pt>
                <c:pt idx="4108">
                  <c:v>20.890642</c:v>
                </c:pt>
                <c:pt idx="4109">
                  <c:v>20.888138000000001</c:v>
                </c:pt>
                <c:pt idx="4110">
                  <c:v>20.887087000000001</c:v>
                </c:pt>
                <c:pt idx="4111">
                  <c:v>20.892838000000001</c:v>
                </c:pt>
                <c:pt idx="4112">
                  <c:v>20.900072000000002</c:v>
                </c:pt>
                <c:pt idx="4113">
                  <c:v>20.900722999999999</c:v>
                </c:pt>
                <c:pt idx="4114">
                  <c:v>20.893764000000001</c:v>
                </c:pt>
                <c:pt idx="4115">
                  <c:v>20.887705</c:v>
                </c:pt>
                <c:pt idx="4116">
                  <c:v>20.882355</c:v>
                </c:pt>
                <c:pt idx="4117">
                  <c:v>20.876882999999999</c:v>
                </c:pt>
                <c:pt idx="4118">
                  <c:v>20.877718000000002</c:v>
                </c:pt>
                <c:pt idx="4119">
                  <c:v>20.871286000000001</c:v>
                </c:pt>
                <c:pt idx="4120">
                  <c:v>20.856352000000001</c:v>
                </c:pt>
                <c:pt idx="4121">
                  <c:v>20.846457000000001</c:v>
                </c:pt>
                <c:pt idx="4122">
                  <c:v>20.841850000000001</c:v>
                </c:pt>
                <c:pt idx="4123">
                  <c:v>20.834059</c:v>
                </c:pt>
                <c:pt idx="4124">
                  <c:v>20.832512000000001</c:v>
                </c:pt>
                <c:pt idx="4125">
                  <c:v>20.836624</c:v>
                </c:pt>
                <c:pt idx="4126">
                  <c:v>20.835820999999999</c:v>
                </c:pt>
                <c:pt idx="4127">
                  <c:v>20.827379000000001</c:v>
                </c:pt>
                <c:pt idx="4128">
                  <c:v>20.822648999999998</c:v>
                </c:pt>
                <c:pt idx="4129">
                  <c:v>20.826298000000001</c:v>
                </c:pt>
                <c:pt idx="4130">
                  <c:v>20.822524999999999</c:v>
                </c:pt>
                <c:pt idx="4131">
                  <c:v>20.817423000000002</c:v>
                </c:pt>
                <c:pt idx="4132">
                  <c:v>20.808363</c:v>
                </c:pt>
                <c:pt idx="4133">
                  <c:v>20.797789000000002</c:v>
                </c:pt>
                <c:pt idx="4134">
                  <c:v>20.791574000000001</c:v>
                </c:pt>
                <c:pt idx="4135">
                  <c:v>20.783843999999998</c:v>
                </c:pt>
                <c:pt idx="4136">
                  <c:v>20.776855000000001</c:v>
                </c:pt>
                <c:pt idx="4137">
                  <c:v>20.765630999999999</c:v>
                </c:pt>
                <c:pt idx="4138">
                  <c:v>20.765013</c:v>
                </c:pt>
                <c:pt idx="4139">
                  <c:v>20.759633999999998</c:v>
                </c:pt>
                <c:pt idx="4140">
                  <c:v>20.755427999999998</c:v>
                </c:pt>
                <c:pt idx="4141">
                  <c:v>20.754562</c:v>
                </c:pt>
                <c:pt idx="4142">
                  <c:v>20.756758000000001</c:v>
                </c:pt>
                <c:pt idx="4143">
                  <c:v>20.753634999999999</c:v>
                </c:pt>
                <c:pt idx="4144">
                  <c:v>20.749182000000001</c:v>
                </c:pt>
                <c:pt idx="4145">
                  <c:v>20.748131000000001</c:v>
                </c:pt>
                <c:pt idx="4146">
                  <c:v>20.743492</c:v>
                </c:pt>
                <c:pt idx="4147">
                  <c:v>20.737494000000002</c:v>
                </c:pt>
                <c:pt idx="4148">
                  <c:v>20.737093000000002</c:v>
                </c:pt>
                <c:pt idx="4149">
                  <c:v>20.733166000000001</c:v>
                </c:pt>
                <c:pt idx="4150">
                  <c:v>20.722746000000001</c:v>
                </c:pt>
                <c:pt idx="4151">
                  <c:v>20.709820000000001</c:v>
                </c:pt>
                <c:pt idx="4152">
                  <c:v>20.704440999999999</c:v>
                </c:pt>
                <c:pt idx="4153">
                  <c:v>20.695042000000001</c:v>
                </c:pt>
                <c:pt idx="4154">
                  <c:v>20.694700000000001</c:v>
                </c:pt>
                <c:pt idx="4155">
                  <c:v>20.692041</c:v>
                </c:pt>
                <c:pt idx="4156">
                  <c:v>20.688980000000001</c:v>
                </c:pt>
                <c:pt idx="4157">
                  <c:v>20.683693000000002</c:v>
                </c:pt>
                <c:pt idx="4158">
                  <c:v>20.675561999999999</c:v>
                </c:pt>
                <c:pt idx="4159">
                  <c:v>20.668789</c:v>
                </c:pt>
                <c:pt idx="4160">
                  <c:v>20.665296999999999</c:v>
                </c:pt>
                <c:pt idx="4161">
                  <c:v>20.668543</c:v>
                </c:pt>
                <c:pt idx="4162">
                  <c:v>20.664707</c:v>
                </c:pt>
                <c:pt idx="4163">
                  <c:v>20.664089000000001</c:v>
                </c:pt>
                <c:pt idx="4164">
                  <c:v>20.656174</c:v>
                </c:pt>
                <c:pt idx="4165">
                  <c:v>20.644455000000001</c:v>
                </c:pt>
                <c:pt idx="4166">
                  <c:v>20.635983</c:v>
                </c:pt>
                <c:pt idx="4167">
                  <c:v>20.634747000000001</c:v>
                </c:pt>
                <c:pt idx="4168">
                  <c:v>20.633942000000001</c:v>
                </c:pt>
                <c:pt idx="4169">
                  <c:v>20.634840000000001</c:v>
                </c:pt>
                <c:pt idx="4170">
                  <c:v>20.625872000000001</c:v>
                </c:pt>
                <c:pt idx="4171">
                  <c:v>20.618079999999999</c:v>
                </c:pt>
                <c:pt idx="4172">
                  <c:v>20.608495999999999</c:v>
                </c:pt>
                <c:pt idx="4173">
                  <c:v>20.600332000000002</c:v>
                </c:pt>
                <c:pt idx="4174">
                  <c:v>20.589787999999999</c:v>
                </c:pt>
                <c:pt idx="4175">
                  <c:v>20.592137999999998</c:v>
                </c:pt>
                <c:pt idx="4176">
                  <c:v>20.584067999999998</c:v>
                </c:pt>
                <c:pt idx="4177">
                  <c:v>20.582460000000001</c:v>
                </c:pt>
                <c:pt idx="4178">
                  <c:v>20.589510000000001</c:v>
                </c:pt>
                <c:pt idx="4179">
                  <c:v>20.584810000000001</c:v>
                </c:pt>
                <c:pt idx="4180">
                  <c:v>20.580883</c:v>
                </c:pt>
                <c:pt idx="4181">
                  <c:v>20.577048999999999</c:v>
                </c:pt>
                <c:pt idx="4182">
                  <c:v>20.575935000000001</c:v>
                </c:pt>
                <c:pt idx="4183">
                  <c:v>20.578997000000001</c:v>
                </c:pt>
                <c:pt idx="4184">
                  <c:v>20.581192000000001</c:v>
                </c:pt>
                <c:pt idx="4185">
                  <c:v>20.577328000000001</c:v>
                </c:pt>
                <c:pt idx="4186">
                  <c:v>20.568639999999998</c:v>
                </c:pt>
                <c:pt idx="4187">
                  <c:v>20.567743</c:v>
                </c:pt>
                <c:pt idx="4188">
                  <c:v>20.566011</c:v>
                </c:pt>
                <c:pt idx="4189">
                  <c:v>20.561188000000001</c:v>
                </c:pt>
                <c:pt idx="4190">
                  <c:v>20.561899</c:v>
                </c:pt>
                <c:pt idx="4191">
                  <c:v>20.552406000000001</c:v>
                </c:pt>
                <c:pt idx="4192">
                  <c:v>20.550117</c:v>
                </c:pt>
                <c:pt idx="4193">
                  <c:v>20.554044999999999</c:v>
                </c:pt>
                <c:pt idx="4194">
                  <c:v>20.550922</c:v>
                </c:pt>
                <c:pt idx="4195">
                  <c:v>20.540687999999999</c:v>
                </c:pt>
                <c:pt idx="4196">
                  <c:v>20.528938</c:v>
                </c:pt>
                <c:pt idx="4197">
                  <c:v>20.523340000000001</c:v>
                </c:pt>
                <c:pt idx="4198">
                  <c:v>20.519848</c:v>
                </c:pt>
                <c:pt idx="4199">
                  <c:v>20.513138000000001</c:v>
                </c:pt>
                <c:pt idx="4200">
                  <c:v>20.513538</c:v>
                </c:pt>
                <c:pt idx="4201">
                  <c:v>20.511683999999999</c:v>
                </c:pt>
                <c:pt idx="4202">
                  <c:v>20.511251000000001</c:v>
                </c:pt>
                <c:pt idx="4203">
                  <c:v>20.507355</c:v>
                </c:pt>
                <c:pt idx="4204">
                  <c:v>20.504480000000001</c:v>
                </c:pt>
                <c:pt idx="4205">
                  <c:v>20.499687000000002</c:v>
                </c:pt>
                <c:pt idx="4206">
                  <c:v>20.492235000000001</c:v>
                </c:pt>
                <c:pt idx="4207">
                  <c:v>20.489082</c:v>
                </c:pt>
                <c:pt idx="4208">
                  <c:v>20.491244999999999</c:v>
                </c:pt>
                <c:pt idx="4209">
                  <c:v>20.494956999999999</c:v>
                </c:pt>
                <c:pt idx="4210">
                  <c:v>20.490379000000001</c:v>
                </c:pt>
                <c:pt idx="4211">
                  <c:v>20.481939000000001</c:v>
                </c:pt>
                <c:pt idx="4212">
                  <c:v>20.481876</c:v>
                </c:pt>
                <c:pt idx="4213">
                  <c:v>20.481103999999998</c:v>
                </c:pt>
                <c:pt idx="4214">
                  <c:v>20.479126000000001</c:v>
                </c:pt>
                <c:pt idx="4215">
                  <c:v>20.468116999999999</c:v>
                </c:pt>
                <c:pt idx="4216">
                  <c:v>20.456059</c:v>
                </c:pt>
                <c:pt idx="4217">
                  <c:v>20.457203</c:v>
                </c:pt>
                <c:pt idx="4218">
                  <c:v>20.456119999999999</c:v>
                </c:pt>
                <c:pt idx="4219">
                  <c:v>20.453924000000001</c:v>
                </c:pt>
                <c:pt idx="4220">
                  <c:v>20.447894999999999</c:v>
                </c:pt>
                <c:pt idx="4221">
                  <c:v>20.446504999999998</c:v>
                </c:pt>
                <c:pt idx="4222">
                  <c:v>20.448637000000002</c:v>
                </c:pt>
                <c:pt idx="4223">
                  <c:v>20.441804999999999</c:v>
                </c:pt>
                <c:pt idx="4224">
                  <c:v>20.431231</c:v>
                </c:pt>
                <c:pt idx="4225">
                  <c:v>20.427395000000001</c:v>
                </c:pt>
                <c:pt idx="4226">
                  <c:v>20.429404999999999</c:v>
                </c:pt>
                <c:pt idx="4227">
                  <c:v>20.423252000000002</c:v>
                </c:pt>
                <c:pt idx="4228">
                  <c:v>20.413048</c:v>
                </c:pt>
                <c:pt idx="4229">
                  <c:v>20.410357999999999</c:v>
                </c:pt>
                <c:pt idx="4230">
                  <c:v>20.411688000000002</c:v>
                </c:pt>
                <c:pt idx="4231">
                  <c:v>20.410233999999999</c:v>
                </c:pt>
                <c:pt idx="4232">
                  <c:v>20.414100999999999</c:v>
                </c:pt>
                <c:pt idx="4233">
                  <c:v>20.415645999999999</c:v>
                </c:pt>
                <c:pt idx="4234">
                  <c:v>20.403123999999998</c:v>
                </c:pt>
                <c:pt idx="4235">
                  <c:v>20.392889</c:v>
                </c:pt>
                <c:pt idx="4236">
                  <c:v>20.392178000000001</c:v>
                </c:pt>
                <c:pt idx="4237">
                  <c:v>20.389579999999999</c:v>
                </c:pt>
                <c:pt idx="4238">
                  <c:v>20.382809000000002</c:v>
                </c:pt>
                <c:pt idx="4239">
                  <c:v>20.377552000000001</c:v>
                </c:pt>
                <c:pt idx="4240">
                  <c:v>20.361257999999999</c:v>
                </c:pt>
                <c:pt idx="4241">
                  <c:v>20.360485000000001</c:v>
                </c:pt>
                <c:pt idx="4242">
                  <c:v>20.358844999999999</c:v>
                </c:pt>
                <c:pt idx="4243">
                  <c:v>20.358256999999998</c:v>
                </c:pt>
                <c:pt idx="4244">
                  <c:v>20.360485000000001</c:v>
                </c:pt>
                <c:pt idx="4245">
                  <c:v>20.362494000000002</c:v>
                </c:pt>
                <c:pt idx="4246">
                  <c:v>20.359062000000002</c:v>
                </c:pt>
                <c:pt idx="4247">
                  <c:v>20.357115</c:v>
                </c:pt>
                <c:pt idx="4248">
                  <c:v>20.352816000000001</c:v>
                </c:pt>
                <c:pt idx="4249">
                  <c:v>20.347776</c:v>
                </c:pt>
                <c:pt idx="4250">
                  <c:v>20.338531</c:v>
                </c:pt>
                <c:pt idx="4251">
                  <c:v>20.337789999999998</c:v>
                </c:pt>
                <c:pt idx="4252">
                  <c:v>20.335902999999998</c:v>
                </c:pt>
                <c:pt idx="4253">
                  <c:v>20.334510999999999</c:v>
                </c:pt>
                <c:pt idx="4254">
                  <c:v>20.336829999999999</c:v>
                </c:pt>
                <c:pt idx="4255">
                  <c:v>20.334883000000001</c:v>
                </c:pt>
                <c:pt idx="4256">
                  <c:v>20.332439000000001</c:v>
                </c:pt>
                <c:pt idx="4257">
                  <c:v>20.324987</c:v>
                </c:pt>
                <c:pt idx="4258">
                  <c:v>20.314074000000002</c:v>
                </c:pt>
                <c:pt idx="4259">
                  <c:v>20.308537999999999</c:v>
                </c:pt>
                <c:pt idx="4260">
                  <c:v>20.302569999999999</c:v>
                </c:pt>
                <c:pt idx="4261">
                  <c:v>20.301798000000002</c:v>
                </c:pt>
                <c:pt idx="4262">
                  <c:v>20.301394999999999</c:v>
                </c:pt>
                <c:pt idx="4263">
                  <c:v>20.292335999999999</c:v>
                </c:pt>
                <c:pt idx="4264">
                  <c:v>20.282658000000001</c:v>
                </c:pt>
                <c:pt idx="4265">
                  <c:v>20.277432999999998</c:v>
                </c:pt>
                <c:pt idx="4266">
                  <c:v>20.280462</c:v>
                </c:pt>
                <c:pt idx="4267">
                  <c:v>20.290078999999999</c:v>
                </c:pt>
                <c:pt idx="4268">
                  <c:v>20.293728000000002</c:v>
                </c:pt>
                <c:pt idx="4269">
                  <c:v>20.291347999999999</c:v>
                </c:pt>
                <c:pt idx="4270">
                  <c:v>20.282318</c:v>
                </c:pt>
                <c:pt idx="4271">
                  <c:v>20.278454</c:v>
                </c:pt>
                <c:pt idx="4272">
                  <c:v>20.269856999999998</c:v>
                </c:pt>
                <c:pt idx="4273">
                  <c:v>20.269362999999998</c:v>
                </c:pt>
                <c:pt idx="4274">
                  <c:v>20.266424000000001</c:v>
                </c:pt>
                <c:pt idx="4275">
                  <c:v>20.26726</c:v>
                </c:pt>
                <c:pt idx="4276">
                  <c:v>20.258108</c:v>
                </c:pt>
                <c:pt idx="4277">
                  <c:v>20.244658000000001</c:v>
                </c:pt>
                <c:pt idx="4278">
                  <c:v>20.235226000000001</c:v>
                </c:pt>
                <c:pt idx="4279">
                  <c:v>20.236588000000001</c:v>
                </c:pt>
                <c:pt idx="4280">
                  <c:v>20.233187000000001</c:v>
                </c:pt>
                <c:pt idx="4281">
                  <c:v>20.233277999999999</c:v>
                </c:pt>
                <c:pt idx="4282">
                  <c:v>20.235226000000001</c:v>
                </c:pt>
                <c:pt idx="4283">
                  <c:v>20.236370000000001</c:v>
                </c:pt>
                <c:pt idx="4284">
                  <c:v>20.232258000000002</c:v>
                </c:pt>
                <c:pt idx="4285">
                  <c:v>20.220848</c:v>
                </c:pt>
                <c:pt idx="4286">
                  <c:v>20.218098000000001</c:v>
                </c:pt>
                <c:pt idx="4287">
                  <c:v>20.215221</c:v>
                </c:pt>
                <c:pt idx="4288">
                  <c:v>20.215714999999999</c:v>
                </c:pt>
                <c:pt idx="4289">
                  <c:v>20.217756000000001</c:v>
                </c:pt>
                <c:pt idx="4290">
                  <c:v>20.208017000000002</c:v>
                </c:pt>
                <c:pt idx="4291">
                  <c:v>20.204492999999999</c:v>
                </c:pt>
                <c:pt idx="4292">
                  <c:v>20.202884999999998</c:v>
                </c:pt>
                <c:pt idx="4293">
                  <c:v>20.201554999999999</c:v>
                </c:pt>
                <c:pt idx="4294">
                  <c:v>20.197474</c:v>
                </c:pt>
                <c:pt idx="4295">
                  <c:v>20.198153000000001</c:v>
                </c:pt>
                <c:pt idx="4296">
                  <c:v>20.197597999999999</c:v>
                </c:pt>
                <c:pt idx="4297">
                  <c:v>20.194195000000001</c:v>
                </c:pt>
                <c:pt idx="4298">
                  <c:v>20.187887</c:v>
                </c:pt>
                <c:pt idx="4299">
                  <c:v>20.185600000000001</c:v>
                </c:pt>
                <c:pt idx="4300">
                  <c:v>20.187857000000001</c:v>
                </c:pt>
                <c:pt idx="4301">
                  <c:v>20.184764999999999</c:v>
                </c:pt>
                <c:pt idx="4302">
                  <c:v>20.180498</c:v>
                </c:pt>
                <c:pt idx="4303">
                  <c:v>20.172488999999999</c:v>
                </c:pt>
                <c:pt idx="4304">
                  <c:v>20.166245</c:v>
                </c:pt>
                <c:pt idx="4305">
                  <c:v>20.162842000000001</c:v>
                </c:pt>
                <c:pt idx="4306">
                  <c:v>20.157833</c:v>
                </c:pt>
                <c:pt idx="4307">
                  <c:v>20.159192999999998</c:v>
                </c:pt>
                <c:pt idx="4308">
                  <c:v>20.154926</c:v>
                </c:pt>
                <c:pt idx="4309">
                  <c:v>20.149763</c:v>
                </c:pt>
                <c:pt idx="4310">
                  <c:v>20.151402000000001</c:v>
                </c:pt>
                <c:pt idx="4311">
                  <c:v>20.152885000000001</c:v>
                </c:pt>
                <c:pt idx="4312">
                  <c:v>20.148527000000001</c:v>
                </c:pt>
                <c:pt idx="4313">
                  <c:v>20.138508000000002</c:v>
                </c:pt>
                <c:pt idx="4314">
                  <c:v>20.121193000000002</c:v>
                </c:pt>
                <c:pt idx="4315">
                  <c:v>20.110495</c:v>
                </c:pt>
                <c:pt idx="4316">
                  <c:v>20.100044</c:v>
                </c:pt>
                <c:pt idx="4317">
                  <c:v>20.098219</c:v>
                </c:pt>
                <c:pt idx="4318">
                  <c:v>20.097415999999999</c:v>
                </c:pt>
                <c:pt idx="4319">
                  <c:v>20.089901000000001</c:v>
                </c:pt>
                <c:pt idx="4320">
                  <c:v>20.085851999999999</c:v>
                </c:pt>
                <c:pt idx="4321">
                  <c:v>20.090333999999999</c:v>
                </c:pt>
                <c:pt idx="4322">
                  <c:v>20.090302999999999</c:v>
                </c:pt>
                <c:pt idx="4323">
                  <c:v>20.092313999999998</c:v>
                </c:pt>
                <c:pt idx="4324">
                  <c:v>20.093056000000001</c:v>
                </c:pt>
                <c:pt idx="4325">
                  <c:v>20.091663</c:v>
                </c:pt>
                <c:pt idx="4326">
                  <c:v>20.085419000000002</c:v>
                </c:pt>
                <c:pt idx="4327">
                  <c:v>20.076606999999999</c:v>
                </c:pt>
                <c:pt idx="4328">
                  <c:v>20.072123000000001</c:v>
                </c:pt>
                <c:pt idx="4329">
                  <c:v>20.075120999999999</c:v>
                </c:pt>
                <c:pt idx="4330">
                  <c:v>20.069927</c:v>
                </c:pt>
                <c:pt idx="4331">
                  <c:v>20.070050999999999</c:v>
                </c:pt>
                <c:pt idx="4332">
                  <c:v>20.069030999999999</c:v>
                </c:pt>
                <c:pt idx="4333">
                  <c:v>20.068104000000002</c:v>
                </c:pt>
                <c:pt idx="4334">
                  <c:v>20.067731999999999</c:v>
                </c:pt>
                <c:pt idx="4335">
                  <c:v>20.058610999999999</c:v>
                </c:pt>
                <c:pt idx="4336">
                  <c:v>20.048283000000001</c:v>
                </c:pt>
                <c:pt idx="4337">
                  <c:v>20.045376000000001</c:v>
                </c:pt>
                <c:pt idx="4338">
                  <c:v>20.043398</c:v>
                </c:pt>
                <c:pt idx="4339">
                  <c:v>20.038017</c:v>
                </c:pt>
                <c:pt idx="4340">
                  <c:v>20.030411000000001</c:v>
                </c:pt>
                <c:pt idx="4341">
                  <c:v>20.010252000000001</c:v>
                </c:pt>
                <c:pt idx="4342">
                  <c:v>20.000914000000002</c:v>
                </c:pt>
                <c:pt idx="4343">
                  <c:v>20.001995000000001</c:v>
                </c:pt>
                <c:pt idx="4344">
                  <c:v>20.002274</c:v>
                </c:pt>
                <c:pt idx="4345">
                  <c:v>19.999336</c:v>
                </c:pt>
                <c:pt idx="4346">
                  <c:v>19.993492</c:v>
                </c:pt>
                <c:pt idx="4347">
                  <c:v>19.993058999999999</c:v>
                </c:pt>
                <c:pt idx="4348">
                  <c:v>19.989813000000002</c:v>
                </c:pt>
                <c:pt idx="4349">
                  <c:v>19.988668000000001</c:v>
                </c:pt>
                <c:pt idx="4350">
                  <c:v>19.981897</c:v>
                </c:pt>
                <c:pt idx="4351">
                  <c:v>19.983720999999999</c:v>
                </c:pt>
                <c:pt idx="4352">
                  <c:v>19.984959</c:v>
                </c:pt>
                <c:pt idx="4353">
                  <c:v>19.982299999999999</c:v>
                </c:pt>
                <c:pt idx="4354">
                  <c:v>19.977537000000002</c:v>
                </c:pt>
                <c:pt idx="4355">
                  <c:v>19.972930999999999</c:v>
                </c:pt>
                <c:pt idx="4356">
                  <c:v>19.970457</c:v>
                </c:pt>
                <c:pt idx="4357">
                  <c:v>19.970551</c:v>
                </c:pt>
                <c:pt idx="4358">
                  <c:v>19.9618</c:v>
                </c:pt>
                <c:pt idx="4359">
                  <c:v>19.952770000000001</c:v>
                </c:pt>
                <c:pt idx="4360">
                  <c:v>19.944700000000001</c:v>
                </c:pt>
                <c:pt idx="4361">
                  <c:v>19.946835</c:v>
                </c:pt>
                <c:pt idx="4362">
                  <c:v>19.937743999999999</c:v>
                </c:pt>
                <c:pt idx="4363">
                  <c:v>19.930229000000001</c:v>
                </c:pt>
                <c:pt idx="4364">
                  <c:v>19.919006</c:v>
                </c:pt>
                <c:pt idx="4365">
                  <c:v>19.916623999999999</c:v>
                </c:pt>
                <c:pt idx="4366">
                  <c:v>19.921634999999998</c:v>
                </c:pt>
                <c:pt idx="4367">
                  <c:v>19.912945000000001</c:v>
                </c:pt>
                <c:pt idx="4368">
                  <c:v>19.908802000000001</c:v>
                </c:pt>
                <c:pt idx="4369">
                  <c:v>19.909883000000001</c:v>
                </c:pt>
                <c:pt idx="4370">
                  <c:v>19.904163</c:v>
                </c:pt>
                <c:pt idx="4371">
                  <c:v>19.893218999999998</c:v>
                </c:pt>
                <c:pt idx="4372">
                  <c:v>19.881128</c:v>
                </c:pt>
                <c:pt idx="4373">
                  <c:v>19.869254999999999</c:v>
                </c:pt>
                <c:pt idx="4374">
                  <c:v>19.861031000000001</c:v>
                </c:pt>
                <c:pt idx="4375">
                  <c:v>19.86035</c:v>
                </c:pt>
                <c:pt idx="4376">
                  <c:v>19.861433000000002</c:v>
                </c:pt>
                <c:pt idx="4377">
                  <c:v>19.852806000000001</c:v>
                </c:pt>
                <c:pt idx="4378">
                  <c:v>19.840654000000001</c:v>
                </c:pt>
                <c:pt idx="4379">
                  <c:v>19.841736000000001</c:v>
                </c:pt>
                <c:pt idx="4380">
                  <c:v>19.843283</c:v>
                </c:pt>
                <c:pt idx="4381">
                  <c:v>19.846529</c:v>
                </c:pt>
                <c:pt idx="4382">
                  <c:v>19.852001000000001</c:v>
                </c:pt>
                <c:pt idx="4383">
                  <c:v>19.857351000000001</c:v>
                </c:pt>
                <c:pt idx="4384">
                  <c:v>19.854351000000001</c:v>
                </c:pt>
                <c:pt idx="4385">
                  <c:v>19.853085</c:v>
                </c:pt>
                <c:pt idx="4386">
                  <c:v>19.852404</c:v>
                </c:pt>
                <c:pt idx="4387">
                  <c:v>19.846157000000002</c:v>
                </c:pt>
                <c:pt idx="4388">
                  <c:v>19.838705000000001</c:v>
                </c:pt>
                <c:pt idx="4389">
                  <c:v>19.835768000000002</c:v>
                </c:pt>
                <c:pt idx="4390">
                  <c:v>19.832027</c:v>
                </c:pt>
                <c:pt idx="4391">
                  <c:v>19.815300000000001</c:v>
                </c:pt>
                <c:pt idx="4392">
                  <c:v>19.811527000000002</c:v>
                </c:pt>
                <c:pt idx="4393">
                  <c:v>19.808281000000001</c:v>
                </c:pt>
                <c:pt idx="4394">
                  <c:v>19.805250000000001</c:v>
                </c:pt>
                <c:pt idx="4395">
                  <c:v>19.805992</c:v>
                </c:pt>
                <c:pt idx="4396">
                  <c:v>19.809052999999999</c:v>
                </c:pt>
                <c:pt idx="4397">
                  <c:v>19.809826000000001</c:v>
                </c:pt>
                <c:pt idx="4398">
                  <c:v>19.809114000000001</c:v>
                </c:pt>
                <c:pt idx="4399">
                  <c:v>19.803549</c:v>
                </c:pt>
                <c:pt idx="4400">
                  <c:v>19.798787999999998</c:v>
                </c:pt>
                <c:pt idx="4401">
                  <c:v>19.795850999999999</c:v>
                </c:pt>
                <c:pt idx="4402">
                  <c:v>19.793377</c:v>
                </c:pt>
                <c:pt idx="4403">
                  <c:v>19.790903</c:v>
                </c:pt>
                <c:pt idx="4404">
                  <c:v>19.787935000000001</c:v>
                </c:pt>
                <c:pt idx="4405">
                  <c:v>19.787718000000002</c:v>
                </c:pt>
                <c:pt idx="4406">
                  <c:v>19.779896000000001</c:v>
                </c:pt>
                <c:pt idx="4407">
                  <c:v>19.764837</c:v>
                </c:pt>
                <c:pt idx="4408">
                  <c:v>19.756180000000001</c:v>
                </c:pt>
                <c:pt idx="4409">
                  <c:v>19.752562000000001</c:v>
                </c:pt>
                <c:pt idx="4410">
                  <c:v>19.754231999999998</c:v>
                </c:pt>
                <c:pt idx="4411">
                  <c:v>19.758778</c:v>
                </c:pt>
                <c:pt idx="4412">
                  <c:v>19.759426000000001</c:v>
                </c:pt>
                <c:pt idx="4413">
                  <c:v>19.76153</c:v>
                </c:pt>
                <c:pt idx="4414">
                  <c:v>19.761158000000002</c:v>
                </c:pt>
                <c:pt idx="4415">
                  <c:v>19.758127000000002</c:v>
                </c:pt>
                <c:pt idx="4416">
                  <c:v>19.755686000000001</c:v>
                </c:pt>
                <c:pt idx="4417">
                  <c:v>19.749748</c:v>
                </c:pt>
                <c:pt idx="4418">
                  <c:v>19.746873999999998</c:v>
                </c:pt>
                <c:pt idx="4419">
                  <c:v>19.746037999999999</c:v>
                </c:pt>
                <c:pt idx="4420">
                  <c:v>19.741802</c:v>
                </c:pt>
                <c:pt idx="4421">
                  <c:v>19.739328</c:v>
                </c:pt>
                <c:pt idx="4422">
                  <c:v>19.736854999999998</c:v>
                </c:pt>
                <c:pt idx="4423">
                  <c:v>19.733515000000001</c:v>
                </c:pt>
                <c:pt idx="4424">
                  <c:v>19.728878000000002</c:v>
                </c:pt>
                <c:pt idx="4425">
                  <c:v>19.729187</c:v>
                </c:pt>
                <c:pt idx="4426">
                  <c:v>19.732990000000001</c:v>
                </c:pt>
                <c:pt idx="4427">
                  <c:v>19.732123999999999</c:v>
                </c:pt>
                <c:pt idx="4428">
                  <c:v>19.729620000000001</c:v>
                </c:pt>
                <c:pt idx="4429">
                  <c:v>19.732340000000001</c:v>
                </c:pt>
                <c:pt idx="4430">
                  <c:v>19.736916999999998</c:v>
                </c:pt>
                <c:pt idx="4431">
                  <c:v>19.738123000000002</c:v>
                </c:pt>
                <c:pt idx="4432">
                  <c:v>19.736885000000001</c:v>
                </c:pt>
                <c:pt idx="4433">
                  <c:v>19.730238</c:v>
                </c:pt>
                <c:pt idx="4434">
                  <c:v>19.726991999999999</c:v>
                </c:pt>
                <c:pt idx="4435">
                  <c:v>19.724610999999999</c:v>
                </c:pt>
                <c:pt idx="4436">
                  <c:v>19.723866999999998</c:v>
                </c:pt>
                <c:pt idx="4437">
                  <c:v>19.711748</c:v>
                </c:pt>
                <c:pt idx="4438">
                  <c:v>19.710509999999999</c:v>
                </c:pt>
                <c:pt idx="4439">
                  <c:v>19.704450999999999</c:v>
                </c:pt>
                <c:pt idx="4440">
                  <c:v>19.700153</c:v>
                </c:pt>
                <c:pt idx="4441">
                  <c:v>19.696967999999998</c:v>
                </c:pt>
                <c:pt idx="4442">
                  <c:v>19.692267999999999</c:v>
                </c:pt>
                <c:pt idx="4443">
                  <c:v>19.684414</c:v>
                </c:pt>
                <c:pt idx="4444">
                  <c:v>19.679993</c:v>
                </c:pt>
                <c:pt idx="4445">
                  <c:v>19.677025</c:v>
                </c:pt>
                <c:pt idx="4446">
                  <c:v>19.663077999999999</c:v>
                </c:pt>
                <c:pt idx="4447">
                  <c:v>19.659986</c:v>
                </c:pt>
                <c:pt idx="4448">
                  <c:v>19.665676000000001</c:v>
                </c:pt>
                <c:pt idx="4449">
                  <c:v>19.671396000000001</c:v>
                </c:pt>
                <c:pt idx="4450">
                  <c:v>19.671489999999999</c:v>
                </c:pt>
                <c:pt idx="4451">
                  <c:v>19.669388000000001</c:v>
                </c:pt>
                <c:pt idx="4452">
                  <c:v>19.665707000000001</c:v>
                </c:pt>
                <c:pt idx="4453">
                  <c:v>19.66778</c:v>
                </c:pt>
                <c:pt idx="4454">
                  <c:v>19.662583999999999</c:v>
                </c:pt>
                <c:pt idx="4455">
                  <c:v>19.658657000000002</c:v>
                </c:pt>
                <c:pt idx="4456">
                  <c:v>19.653896</c:v>
                </c:pt>
                <c:pt idx="4457">
                  <c:v>19.653400000000001</c:v>
                </c:pt>
                <c:pt idx="4458">
                  <c:v>19.648979000000001</c:v>
                </c:pt>
                <c:pt idx="4459">
                  <c:v>19.645239</c:v>
                </c:pt>
                <c:pt idx="4460">
                  <c:v>19.640291000000001</c:v>
                </c:pt>
                <c:pt idx="4461">
                  <c:v>19.635622000000001</c:v>
                </c:pt>
                <c:pt idx="4462">
                  <c:v>19.632097000000002</c:v>
                </c:pt>
                <c:pt idx="4463">
                  <c:v>19.631201000000001</c:v>
                </c:pt>
                <c:pt idx="4464">
                  <c:v>19.629035999999999</c:v>
                </c:pt>
                <c:pt idx="4465">
                  <c:v>19.629840999999999</c:v>
                </c:pt>
                <c:pt idx="4466">
                  <c:v>19.629653999999999</c:v>
                </c:pt>
                <c:pt idx="4467">
                  <c:v>19.624119</c:v>
                </c:pt>
                <c:pt idx="4468">
                  <c:v>19.616202999999999</c:v>
                </c:pt>
                <c:pt idx="4469">
                  <c:v>19.613329</c:v>
                </c:pt>
                <c:pt idx="4470">
                  <c:v>19.614318999999998</c:v>
                </c:pt>
                <c:pt idx="4471">
                  <c:v>19.615988000000002</c:v>
                </c:pt>
                <c:pt idx="4472">
                  <c:v>19.618244000000001</c:v>
                </c:pt>
                <c:pt idx="4473">
                  <c:v>19.611070999999999</c:v>
                </c:pt>
                <c:pt idx="4474">
                  <c:v>19.606403</c:v>
                </c:pt>
                <c:pt idx="4475">
                  <c:v>19.598918999999999</c:v>
                </c:pt>
                <c:pt idx="4476">
                  <c:v>19.597992000000001</c:v>
                </c:pt>
                <c:pt idx="4477">
                  <c:v>19.591778000000001</c:v>
                </c:pt>
                <c:pt idx="4478">
                  <c:v>19.588747000000001</c:v>
                </c:pt>
                <c:pt idx="4479">
                  <c:v>19.587447999999998</c:v>
                </c:pt>
                <c:pt idx="4480">
                  <c:v>19.587447999999998</c:v>
                </c:pt>
                <c:pt idx="4481">
                  <c:v>19.585871000000001</c:v>
                </c:pt>
                <c:pt idx="4482">
                  <c:v>19.580677000000001</c:v>
                </c:pt>
                <c:pt idx="4483">
                  <c:v>19.581512</c:v>
                </c:pt>
                <c:pt idx="4484">
                  <c:v>19.581976000000001</c:v>
                </c:pt>
                <c:pt idx="4485">
                  <c:v>19.584356</c:v>
                </c:pt>
                <c:pt idx="4486">
                  <c:v>19.581140999999999</c:v>
                </c:pt>
                <c:pt idx="4487">
                  <c:v>19.575575000000001</c:v>
                </c:pt>
                <c:pt idx="4488">
                  <c:v>19.575327000000001</c:v>
                </c:pt>
                <c:pt idx="4489">
                  <c:v>19.576162</c:v>
                </c:pt>
                <c:pt idx="4490">
                  <c:v>19.572792</c:v>
                </c:pt>
                <c:pt idx="4491">
                  <c:v>19.574369000000001</c:v>
                </c:pt>
                <c:pt idx="4492">
                  <c:v>19.568988999999998</c:v>
                </c:pt>
                <c:pt idx="4493">
                  <c:v>19.563020999999999</c:v>
                </c:pt>
                <c:pt idx="4494">
                  <c:v>19.563113999999999</c:v>
                </c:pt>
                <c:pt idx="4495">
                  <c:v>19.565773</c:v>
                </c:pt>
                <c:pt idx="4496">
                  <c:v>19.563175000000001</c:v>
                </c:pt>
                <c:pt idx="4497">
                  <c:v>19.563020999999999</c:v>
                </c:pt>
                <c:pt idx="4498">
                  <c:v>19.558012000000002</c:v>
                </c:pt>
                <c:pt idx="4499">
                  <c:v>19.553218999999999</c:v>
                </c:pt>
                <c:pt idx="4500">
                  <c:v>19.543355999999999</c:v>
                </c:pt>
                <c:pt idx="4501">
                  <c:v>19.541191000000001</c:v>
                </c:pt>
                <c:pt idx="4502">
                  <c:v>19.538996000000001</c:v>
                </c:pt>
                <c:pt idx="4503">
                  <c:v>19.538810999999999</c:v>
                </c:pt>
                <c:pt idx="4504">
                  <c:v>19.530493</c:v>
                </c:pt>
                <c:pt idx="4505">
                  <c:v>19.529627000000001</c:v>
                </c:pt>
                <c:pt idx="4506">
                  <c:v>19.530956</c:v>
                </c:pt>
                <c:pt idx="4507">
                  <c:v>19.527494000000001</c:v>
                </c:pt>
                <c:pt idx="4508">
                  <c:v>19.524372</c:v>
                </c:pt>
                <c:pt idx="4509">
                  <c:v>19.519485</c:v>
                </c:pt>
                <c:pt idx="4510">
                  <c:v>19.515343000000001</c:v>
                </c:pt>
                <c:pt idx="4511">
                  <c:v>19.512620999999999</c:v>
                </c:pt>
                <c:pt idx="4512">
                  <c:v>19.511848000000001</c:v>
                </c:pt>
                <c:pt idx="4513">
                  <c:v>19.509467999999998</c:v>
                </c:pt>
                <c:pt idx="4514">
                  <c:v>19.505323000000001</c:v>
                </c:pt>
                <c:pt idx="4515">
                  <c:v>19.504984</c:v>
                </c:pt>
                <c:pt idx="4516">
                  <c:v>19.507273000000001</c:v>
                </c:pt>
                <c:pt idx="4517">
                  <c:v>19.503375999999999</c:v>
                </c:pt>
                <c:pt idx="4518">
                  <c:v>19.500129999999999</c:v>
                </c:pt>
                <c:pt idx="4519">
                  <c:v>19.501089</c:v>
                </c:pt>
                <c:pt idx="4520">
                  <c:v>19.498491000000001</c:v>
                </c:pt>
                <c:pt idx="4521">
                  <c:v>19.493328000000002</c:v>
                </c:pt>
                <c:pt idx="4522">
                  <c:v>19.4907</c:v>
                </c:pt>
                <c:pt idx="4523">
                  <c:v>19.493359000000002</c:v>
                </c:pt>
                <c:pt idx="4524">
                  <c:v>19.495245000000001</c:v>
                </c:pt>
                <c:pt idx="4525">
                  <c:v>19.497191999999998</c:v>
                </c:pt>
                <c:pt idx="4526">
                  <c:v>19.492585999999999</c:v>
                </c:pt>
                <c:pt idx="4527">
                  <c:v>19.490576000000001</c:v>
                </c:pt>
                <c:pt idx="4528">
                  <c:v>19.487235999999999</c:v>
                </c:pt>
                <c:pt idx="4529">
                  <c:v>19.480001000000001</c:v>
                </c:pt>
                <c:pt idx="4530">
                  <c:v>19.474589999999999</c:v>
                </c:pt>
                <c:pt idx="4531">
                  <c:v>19.473167</c:v>
                </c:pt>
                <c:pt idx="4532">
                  <c:v>19.472795000000001</c:v>
                </c:pt>
                <c:pt idx="4533">
                  <c:v>19.466208999999999</c:v>
                </c:pt>
                <c:pt idx="4534">
                  <c:v>19.462809</c:v>
                </c:pt>
                <c:pt idx="4535">
                  <c:v>19.459098999999998</c:v>
                </c:pt>
                <c:pt idx="4536">
                  <c:v>19.460428</c:v>
                </c:pt>
                <c:pt idx="4537">
                  <c:v>19.461850999999999</c:v>
                </c:pt>
                <c:pt idx="4538">
                  <c:v>19.461787999999999</c:v>
                </c:pt>
                <c:pt idx="4539">
                  <c:v>19.46386</c:v>
                </c:pt>
                <c:pt idx="4540">
                  <c:v>19.460335000000001</c:v>
                </c:pt>
                <c:pt idx="4541">
                  <c:v>19.457923999999998</c:v>
                </c:pt>
                <c:pt idx="4542">
                  <c:v>19.452728</c:v>
                </c:pt>
                <c:pt idx="4543">
                  <c:v>19.445215000000001</c:v>
                </c:pt>
                <c:pt idx="4544">
                  <c:v>19.450163</c:v>
                </c:pt>
                <c:pt idx="4545">
                  <c:v>19.448492000000002</c:v>
                </c:pt>
                <c:pt idx="4546">
                  <c:v>19.448215000000001</c:v>
                </c:pt>
                <c:pt idx="4547">
                  <c:v>19.441628999999999</c:v>
                </c:pt>
                <c:pt idx="4548">
                  <c:v>19.435352000000002</c:v>
                </c:pt>
                <c:pt idx="4549">
                  <c:v>19.430868</c:v>
                </c:pt>
                <c:pt idx="4550">
                  <c:v>19.427807000000001</c:v>
                </c:pt>
                <c:pt idx="4551">
                  <c:v>19.421097</c:v>
                </c:pt>
                <c:pt idx="4552">
                  <c:v>19.419304</c:v>
                </c:pt>
                <c:pt idx="4553">
                  <c:v>19.416243000000001</c:v>
                </c:pt>
                <c:pt idx="4554">
                  <c:v>19.414389</c:v>
                </c:pt>
                <c:pt idx="4555">
                  <c:v>19.413243999999999</c:v>
                </c:pt>
                <c:pt idx="4556">
                  <c:v>19.408481999999999</c:v>
                </c:pt>
                <c:pt idx="4557">
                  <c:v>19.411297000000001</c:v>
                </c:pt>
                <c:pt idx="4558">
                  <c:v>19.412254000000001</c:v>
                </c:pt>
                <c:pt idx="4559">
                  <c:v>19.401153999999998</c:v>
                </c:pt>
                <c:pt idx="4560">
                  <c:v>19.397815999999999</c:v>
                </c:pt>
                <c:pt idx="4561">
                  <c:v>19.395341999999999</c:v>
                </c:pt>
                <c:pt idx="4562">
                  <c:v>19.398464000000001</c:v>
                </c:pt>
                <c:pt idx="4563">
                  <c:v>19.395341999999999</c:v>
                </c:pt>
                <c:pt idx="4564">
                  <c:v>19.394445000000001</c:v>
                </c:pt>
                <c:pt idx="4565">
                  <c:v>19.398928000000002</c:v>
                </c:pt>
                <c:pt idx="4566">
                  <c:v>19.401371000000001</c:v>
                </c:pt>
                <c:pt idx="4567">
                  <c:v>19.397041000000002</c:v>
                </c:pt>
                <c:pt idx="4568">
                  <c:v>19.395123999999999</c:v>
                </c:pt>
                <c:pt idx="4569">
                  <c:v>19.392928999999999</c:v>
                </c:pt>
                <c:pt idx="4570">
                  <c:v>19.387115000000001</c:v>
                </c:pt>
                <c:pt idx="4571">
                  <c:v>19.382788000000001</c:v>
                </c:pt>
                <c:pt idx="4572">
                  <c:v>19.371130000000001</c:v>
                </c:pt>
                <c:pt idx="4573">
                  <c:v>19.361916000000001</c:v>
                </c:pt>
                <c:pt idx="4574">
                  <c:v>19.36204</c:v>
                </c:pt>
                <c:pt idx="4575">
                  <c:v>19.362287999999999</c:v>
                </c:pt>
                <c:pt idx="4576">
                  <c:v>19.361916000000001</c:v>
                </c:pt>
                <c:pt idx="4577">
                  <c:v>19.365687999999999</c:v>
                </c:pt>
                <c:pt idx="4578">
                  <c:v>19.364265</c:v>
                </c:pt>
                <c:pt idx="4579">
                  <c:v>19.365781999999999</c:v>
                </c:pt>
                <c:pt idx="4580">
                  <c:v>19.368008</c:v>
                </c:pt>
                <c:pt idx="4581">
                  <c:v>19.372398</c:v>
                </c:pt>
                <c:pt idx="4582">
                  <c:v>19.371687000000001</c:v>
                </c:pt>
                <c:pt idx="4583">
                  <c:v>19.369368000000001</c:v>
                </c:pt>
                <c:pt idx="4584">
                  <c:v>19.365905999999999</c:v>
                </c:pt>
                <c:pt idx="4585">
                  <c:v>19.362287999999999</c:v>
                </c:pt>
                <c:pt idx="4586">
                  <c:v>19.359349999999999</c:v>
                </c:pt>
                <c:pt idx="4587">
                  <c:v>19.359411000000001</c:v>
                </c:pt>
                <c:pt idx="4588">
                  <c:v>19.356473999999999</c:v>
                </c:pt>
                <c:pt idx="4589">
                  <c:v>19.350598999999999</c:v>
                </c:pt>
                <c:pt idx="4590">
                  <c:v>19.347878999999999</c:v>
                </c:pt>
                <c:pt idx="4591">
                  <c:v>19.343921999999999</c:v>
                </c:pt>
                <c:pt idx="4592">
                  <c:v>19.343456</c:v>
                </c:pt>
                <c:pt idx="4593">
                  <c:v>19.343921999999999</c:v>
                </c:pt>
                <c:pt idx="4594">
                  <c:v>19.340149</c:v>
                </c:pt>
                <c:pt idx="4595">
                  <c:v>19.332944999999999</c:v>
                </c:pt>
                <c:pt idx="4596">
                  <c:v>19.326605000000001</c:v>
                </c:pt>
                <c:pt idx="4597">
                  <c:v>19.328337000000001</c:v>
                </c:pt>
                <c:pt idx="4598">
                  <c:v>19.321814</c:v>
                </c:pt>
                <c:pt idx="4599">
                  <c:v>19.315505999999999</c:v>
                </c:pt>
                <c:pt idx="4600">
                  <c:v>19.320173</c:v>
                </c:pt>
                <c:pt idx="4601">
                  <c:v>19.324750999999999</c:v>
                </c:pt>
                <c:pt idx="4602">
                  <c:v>19.326295999999999</c:v>
                </c:pt>
                <c:pt idx="4603">
                  <c:v>19.327439999999999</c:v>
                </c:pt>
                <c:pt idx="4604">
                  <c:v>19.328800000000001</c:v>
                </c:pt>
                <c:pt idx="4605">
                  <c:v>19.324936000000001</c:v>
                </c:pt>
                <c:pt idx="4606">
                  <c:v>19.321442000000001</c:v>
                </c:pt>
                <c:pt idx="4607">
                  <c:v>19.310434000000001</c:v>
                </c:pt>
                <c:pt idx="4608">
                  <c:v>19.295406</c:v>
                </c:pt>
                <c:pt idx="4609">
                  <c:v>19.290028</c:v>
                </c:pt>
                <c:pt idx="4610">
                  <c:v>19.285357999999999</c:v>
                </c:pt>
                <c:pt idx="4611">
                  <c:v>19.281739999999999</c:v>
                </c:pt>
                <c:pt idx="4612">
                  <c:v>19.279236000000001</c:v>
                </c:pt>
                <c:pt idx="4613">
                  <c:v>19.274134</c:v>
                </c:pt>
                <c:pt idx="4614">
                  <c:v>19.277812999999998</c:v>
                </c:pt>
                <c:pt idx="4615">
                  <c:v>19.270515</c:v>
                </c:pt>
                <c:pt idx="4616">
                  <c:v>19.259416999999999</c:v>
                </c:pt>
                <c:pt idx="4617">
                  <c:v>19.261054999999999</c:v>
                </c:pt>
                <c:pt idx="4618">
                  <c:v>19.255797999999999</c:v>
                </c:pt>
                <c:pt idx="4619">
                  <c:v>19.253046000000001</c:v>
                </c:pt>
                <c:pt idx="4620">
                  <c:v>19.253633000000001</c:v>
                </c:pt>
                <c:pt idx="4621">
                  <c:v>19.257622000000001</c:v>
                </c:pt>
                <c:pt idx="4622">
                  <c:v>19.266311999999999</c:v>
                </c:pt>
                <c:pt idx="4623">
                  <c:v>19.282328</c:v>
                </c:pt>
                <c:pt idx="4624">
                  <c:v>19.307558</c:v>
                </c:pt>
                <c:pt idx="4625">
                  <c:v>19.329820999999999</c:v>
                </c:pt>
                <c:pt idx="4626">
                  <c:v>19.339127999999999</c:v>
                </c:pt>
                <c:pt idx="4627">
                  <c:v>19.352485999999999</c:v>
                </c:pt>
                <c:pt idx="4628">
                  <c:v>19.357648999999999</c:v>
                </c:pt>
                <c:pt idx="4629">
                  <c:v>19.371811000000001</c:v>
                </c:pt>
                <c:pt idx="4630">
                  <c:v>19.397383000000001</c:v>
                </c:pt>
                <c:pt idx="4631">
                  <c:v>19.430713999999998</c:v>
                </c:pt>
                <c:pt idx="4632">
                  <c:v>19.453503000000001</c:v>
                </c:pt>
                <c:pt idx="4633">
                  <c:v>19.459500999999999</c:v>
                </c:pt>
                <c:pt idx="4634">
                  <c:v>19.463335000000001</c:v>
                </c:pt>
                <c:pt idx="4635">
                  <c:v>19.467631999999998</c:v>
                </c:pt>
                <c:pt idx="4636">
                  <c:v>19.470755</c:v>
                </c:pt>
                <c:pt idx="4637">
                  <c:v>19.472518999999998</c:v>
                </c:pt>
                <c:pt idx="4638">
                  <c:v>20.070236000000001</c:v>
                </c:pt>
                <c:pt idx="4639">
                  <c:v>24.667915000000001</c:v>
                </c:pt>
                <c:pt idx="4640">
                  <c:v>27.530135999999999</c:v>
                </c:pt>
                <c:pt idx="4641">
                  <c:v>29.35885</c:v>
                </c:pt>
                <c:pt idx="4642">
                  <c:v>30.629484000000001</c:v>
                </c:pt>
                <c:pt idx="4643">
                  <c:v>31.396366</c:v>
                </c:pt>
                <c:pt idx="4644">
                  <c:v>31.821238999999998</c:v>
                </c:pt>
                <c:pt idx="4645">
                  <c:v>31.905251</c:v>
                </c:pt>
                <c:pt idx="4646">
                  <c:v>31.98085</c:v>
                </c:pt>
                <c:pt idx="4647">
                  <c:v>32.187057000000003</c:v>
                </c:pt>
                <c:pt idx="4648">
                  <c:v>32.437851000000002</c:v>
                </c:pt>
                <c:pt idx="4649">
                  <c:v>32.772407999999999</c:v>
                </c:pt>
                <c:pt idx="4650">
                  <c:v>32.958855</c:v>
                </c:pt>
                <c:pt idx="4651">
                  <c:v>33.075733</c:v>
                </c:pt>
                <c:pt idx="4652">
                  <c:v>33.242331999999998</c:v>
                </c:pt>
                <c:pt idx="4653">
                  <c:v>33.331412999999998</c:v>
                </c:pt>
                <c:pt idx="4654">
                  <c:v>33.346190999999997</c:v>
                </c:pt>
                <c:pt idx="4655">
                  <c:v>33.317314000000003</c:v>
                </c:pt>
                <c:pt idx="4656">
                  <c:v>33.346657</c:v>
                </c:pt>
                <c:pt idx="4657">
                  <c:v>33.237881000000002</c:v>
                </c:pt>
                <c:pt idx="4658">
                  <c:v>33.294834000000002</c:v>
                </c:pt>
                <c:pt idx="4659">
                  <c:v>33.277209999999997</c:v>
                </c:pt>
                <c:pt idx="4660">
                  <c:v>33.235992000000003</c:v>
                </c:pt>
                <c:pt idx="4661">
                  <c:v>33.185253000000003</c:v>
                </c:pt>
                <c:pt idx="4662">
                  <c:v>33.134326999999999</c:v>
                </c:pt>
                <c:pt idx="4663">
                  <c:v>33.029507000000002</c:v>
                </c:pt>
                <c:pt idx="4664">
                  <c:v>32.709052999999997</c:v>
                </c:pt>
                <c:pt idx="4665">
                  <c:v>32.580329999999996</c:v>
                </c:pt>
                <c:pt idx="4666">
                  <c:v>32.700485</c:v>
                </c:pt>
                <c:pt idx="4667">
                  <c:v>32.776394000000003</c:v>
                </c:pt>
                <c:pt idx="4668">
                  <c:v>32.856541</c:v>
                </c:pt>
                <c:pt idx="4669">
                  <c:v>32.99868</c:v>
                </c:pt>
                <c:pt idx="4670">
                  <c:v>33.199413</c:v>
                </c:pt>
                <c:pt idx="4671">
                  <c:v>33.290782999999998</c:v>
                </c:pt>
                <c:pt idx="4672">
                  <c:v>33.346499999999999</c:v>
                </c:pt>
                <c:pt idx="4673">
                  <c:v>33.376742999999998</c:v>
                </c:pt>
                <c:pt idx="4674">
                  <c:v>33.463752999999997</c:v>
                </c:pt>
                <c:pt idx="4675">
                  <c:v>33.403796999999997</c:v>
                </c:pt>
                <c:pt idx="4676">
                  <c:v>33.398479000000002</c:v>
                </c:pt>
                <c:pt idx="4677">
                  <c:v>33.359580999999999</c:v>
                </c:pt>
                <c:pt idx="4678">
                  <c:v>33.291958000000001</c:v>
                </c:pt>
                <c:pt idx="4679">
                  <c:v>32.818291000000002</c:v>
                </c:pt>
                <c:pt idx="4680">
                  <c:v>32.576931000000002</c:v>
                </c:pt>
                <c:pt idx="4681">
                  <c:v>32.653796999999997</c:v>
                </c:pt>
                <c:pt idx="4682">
                  <c:v>32.871136</c:v>
                </c:pt>
                <c:pt idx="4683">
                  <c:v>32.985137999999999</c:v>
                </c:pt>
                <c:pt idx="4684">
                  <c:v>33.117229000000002</c:v>
                </c:pt>
                <c:pt idx="4685">
                  <c:v>33.272109999999998</c:v>
                </c:pt>
                <c:pt idx="4686">
                  <c:v>33.185284000000003</c:v>
                </c:pt>
                <c:pt idx="4687">
                  <c:v>33.129905999999998</c:v>
                </c:pt>
                <c:pt idx="4688">
                  <c:v>32.989899000000001</c:v>
                </c:pt>
                <c:pt idx="4689">
                  <c:v>32.929729000000002</c:v>
                </c:pt>
                <c:pt idx="4690">
                  <c:v>32.92342</c:v>
                </c:pt>
                <c:pt idx="4691">
                  <c:v>32.963123000000003</c:v>
                </c:pt>
                <c:pt idx="4692">
                  <c:v>33.092896000000003</c:v>
                </c:pt>
                <c:pt idx="4693">
                  <c:v>33.158042999999999</c:v>
                </c:pt>
                <c:pt idx="4694">
                  <c:v>33.286144</c:v>
                </c:pt>
                <c:pt idx="4695">
                  <c:v>33.399006</c:v>
                </c:pt>
                <c:pt idx="4696">
                  <c:v>33.371051999999999</c:v>
                </c:pt>
                <c:pt idx="4697">
                  <c:v>33.386913</c:v>
                </c:pt>
                <c:pt idx="4698">
                  <c:v>33.405838000000003</c:v>
                </c:pt>
                <c:pt idx="4699">
                  <c:v>33.249599000000003</c:v>
                </c:pt>
                <c:pt idx="4700">
                  <c:v>33.181606000000002</c:v>
                </c:pt>
                <c:pt idx="4701">
                  <c:v>33.155014000000001</c:v>
                </c:pt>
                <c:pt idx="4702">
                  <c:v>33.140231999999997</c:v>
                </c:pt>
                <c:pt idx="4703">
                  <c:v>32.994906999999998</c:v>
                </c:pt>
                <c:pt idx="4704">
                  <c:v>32.824261</c:v>
                </c:pt>
                <c:pt idx="4705">
                  <c:v>32.624794000000001</c:v>
                </c:pt>
                <c:pt idx="4706">
                  <c:v>32.374648999999998</c:v>
                </c:pt>
                <c:pt idx="4707">
                  <c:v>32.198836999999997</c:v>
                </c:pt>
                <c:pt idx="4708">
                  <c:v>32.193114999999999</c:v>
                </c:pt>
                <c:pt idx="4709">
                  <c:v>32.488681999999997</c:v>
                </c:pt>
                <c:pt idx="4710">
                  <c:v>32.618889000000003</c:v>
                </c:pt>
                <c:pt idx="4711">
                  <c:v>32.916030999999997</c:v>
                </c:pt>
                <c:pt idx="4712">
                  <c:v>33.101860000000002</c:v>
                </c:pt>
                <c:pt idx="4713">
                  <c:v>33.192860000000003</c:v>
                </c:pt>
                <c:pt idx="4714">
                  <c:v>33.267749999999999</c:v>
                </c:pt>
                <c:pt idx="4715">
                  <c:v>33.288155000000003</c:v>
                </c:pt>
                <c:pt idx="4716">
                  <c:v>33.220039</c:v>
                </c:pt>
                <c:pt idx="4717">
                  <c:v>32.968131999999997</c:v>
                </c:pt>
                <c:pt idx="4718">
                  <c:v>32.826363000000001</c:v>
                </c:pt>
                <c:pt idx="4719">
                  <c:v>32.920948000000003</c:v>
                </c:pt>
                <c:pt idx="4720">
                  <c:v>33.038445000000003</c:v>
                </c:pt>
                <c:pt idx="4721">
                  <c:v>33.118557000000003</c:v>
                </c:pt>
                <c:pt idx="4722">
                  <c:v>33.234076999999999</c:v>
                </c:pt>
                <c:pt idx="4723">
                  <c:v>33.361747999999999</c:v>
                </c:pt>
                <c:pt idx="4724">
                  <c:v>33.500422999999998</c:v>
                </c:pt>
                <c:pt idx="4725">
                  <c:v>33.548721</c:v>
                </c:pt>
                <c:pt idx="4726">
                  <c:v>33.608981999999997</c:v>
                </c:pt>
                <c:pt idx="4727">
                  <c:v>33.469101000000002</c:v>
                </c:pt>
                <c:pt idx="4728">
                  <c:v>33.397953000000001</c:v>
                </c:pt>
                <c:pt idx="4729">
                  <c:v>33.281292000000001</c:v>
                </c:pt>
                <c:pt idx="4730">
                  <c:v>33.135288000000003</c:v>
                </c:pt>
                <c:pt idx="4731">
                  <c:v>33.045184999999996</c:v>
                </c:pt>
                <c:pt idx="4732">
                  <c:v>32.907806000000001</c:v>
                </c:pt>
                <c:pt idx="4733">
                  <c:v>32.681159999999998</c:v>
                </c:pt>
                <c:pt idx="4734">
                  <c:v>32.516975000000002</c:v>
                </c:pt>
                <c:pt idx="4735">
                  <c:v>32.441096999999999</c:v>
                </c:pt>
                <c:pt idx="4736">
                  <c:v>32.206352000000003</c:v>
                </c:pt>
                <c:pt idx="4737">
                  <c:v>32.131802</c:v>
                </c:pt>
                <c:pt idx="4738">
                  <c:v>32.247256999999998</c:v>
                </c:pt>
                <c:pt idx="4739">
                  <c:v>32.425235999999998</c:v>
                </c:pt>
                <c:pt idx="4740">
                  <c:v>32.581843999999997</c:v>
                </c:pt>
                <c:pt idx="4741">
                  <c:v>32.685088999999998</c:v>
                </c:pt>
                <c:pt idx="4742">
                  <c:v>32.819592</c:v>
                </c:pt>
                <c:pt idx="4743">
                  <c:v>33.039496999999997</c:v>
                </c:pt>
                <c:pt idx="4744">
                  <c:v>33.158786999999997</c:v>
                </c:pt>
                <c:pt idx="4745">
                  <c:v>33.134666000000003</c:v>
                </c:pt>
                <c:pt idx="4746">
                  <c:v>33.03022</c:v>
                </c:pt>
                <c:pt idx="4747">
                  <c:v>33.018622999999998</c:v>
                </c:pt>
                <c:pt idx="4748">
                  <c:v>32.968285000000002</c:v>
                </c:pt>
                <c:pt idx="4749">
                  <c:v>32.936034999999997</c:v>
                </c:pt>
                <c:pt idx="4750">
                  <c:v>32.850079000000001</c:v>
                </c:pt>
                <c:pt idx="4751">
                  <c:v>32.707970000000003</c:v>
                </c:pt>
                <c:pt idx="4752">
                  <c:v>32.645760000000003</c:v>
                </c:pt>
                <c:pt idx="4753">
                  <c:v>32.638432000000002</c:v>
                </c:pt>
                <c:pt idx="4754">
                  <c:v>32.694149000000003</c:v>
                </c:pt>
                <c:pt idx="4755">
                  <c:v>32.932853999999999</c:v>
                </c:pt>
                <c:pt idx="4756">
                  <c:v>33.118003999999999</c:v>
                </c:pt>
                <c:pt idx="4757">
                  <c:v>33.211875999999997</c:v>
                </c:pt>
                <c:pt idx="4758">
                  <c:v>33.409362999999999</c:v>
                </c:pt>
                <c:pt idx="4759">
                  <c:v>33.614704000000003</c:v>
                </c:pt>
                <c:pt idx="4760">
                  <c:v>33.728209999999997</c:v>
                </c:pt>
                <c:pt idx="4761">
                  <c:v>33.781826000000002</c:v>
                </c:pt>
                <c:pt idx="4762">
                  <c:v>33.923690999999998</c:v>
                </c:pt>
                <c:pt idx="4763">
                  <c:v>33.906157999999998</c:v>
                </c:pt>
                <c:pt idx="4764">
                  <c:v>33.625340000000001</c:v>
                </c:pt>
                <c:pt idx="4765">
                  <c:v>33.602798</c:v>
                </c:pt>
                <c:pt idx="4766">
                  <c:v>33.784270999999997</c:v>
                </c:pt>
                <c:pt idx="4767">
                  <c:v>33.954639</c:v>
                </c:pt>
                <c:pt idx="4768">
                  <c:v>34.123745</c:v>
                </c:pt>
                <c:pt idx="4769">
                  <c:v>34.276767999999997</c:v>
                </c:pt>
                <c:pt idx="4770">
                  <c:v>34.401561999999998</c:v>
                </c:pt>
                <c:pt idx="4771">
                  <c:v>34.441882999999997</c:v>
                </c:pt>
                <c:pt idx="4772">
                  <c:v>34.442622999999998</c:v>
                </c:pt>
                <c:pt idx="4773">
                  <c:v>34.456291</c:v>
                </c:pt>
                <c:pt idx="4774">
                  <c:v>34.472923000000002</c:v>
                </c:pt>
                <c:pt idx="4775">
                  <c:v>34.382792999999999</c:v>
                </c:pt>
                <c:pt idx="4776">
                  <c:v>34.358829</c:v>
                </c:pt>
                <c:pt idx="4777">
                  <c:v>34.223061000000001</c:v>
                </c:pt>
                <c:pt idx="4778">
                  <c:v>34.040939000000002</c:v>
                </c:pt>
                <c:pt idx="4779">
                  <c:v>34.007266999999999</c:v>
                </c:pt>
                <c:pt idx="4780">
                  <c:v>33.847377999999999</c:v>
                </c:pt>
                <c:pt idx="4781">
                  <c:v>33.726326</c:v>
                </c:pt>
                <c:pt idx="4782">
                  <c:v>33.468853000000003</c:v>
                </c:pt>
                <c:pt idx="4783">
                  <c:v>33.458495999999997</c:v>
                </c:pt>
                <c:pt idx="4784">
                  <c:v>33.459175000000002</c:v>
                </c:pt>
                <c:pt idx="4785">
                  <c:v>33.496341999999999</c:v>
                </c:pt>
                <c:pt idx="4786">
                  <c:v>33.518295000000002</c:v>
                </c:pt>
                <c:pt idx="4787">
                  <c:v>33.537930000000003</c:v>
                </c:pt>
                <c:pt idx="4788">
                  <c:v>33.521014999999998</c:v>
                </c:pt>
                <c:pt idx="4789">
                  <c:v>33.359737000000003</c:v>
                </c:pt>
                <c:pt idx="4790">
                  <c:v>33.411312000000002</c:v>
                </c:pt>
                <c:pt idx="4791">
                  <c:v>33.521664000000001</c:v>
                </c:pt>
                <c:pt idx="4792">
                  <c:v>33.692622999999998</c:v>
                </c:pt>
                <c:pt idx="4793">
                  <c:v>33.813583000000001</c:v>
                </c:pt>
                <c:pt idx="4794">
                  <c:v>33.935870999999999</c:v>
                </c:pt>
                <c:pt idx="4795">
                  <c:v>33.976101</c:v>
                </c:pt>
                <c:pt idx="4796">
                  <c:v>34.040751999999998</c:v>
                </c:pt>
                <c:pt idx="4797">
                  <c:v>34.118518999999999</c:v>
                </c:pt>
                <c:pt idx="4798">
                  <c:v>33.993259000000002</c:v>
                </c:pt>
                <c:pt idx="4799">
                  <c:v>33.809780000000003</c:v>
                </c:pt>
                <c:pt idx="4800">
                  <c:v>33.890545000000003</c:v>
                </c:pt>
                <c:pt idx="4801">
                  <c:v>33.982776999999999</c:v>
                </c:pt>
                <c:pt idx="4802">
                  <c:v>34.057510000000001</c:v>
                </c:pt>
                <c:pt idx="4803">
                  <c:v>34.144489</c:v>
                </c:pt>
                <c:pt idx="4804">
                  <c:v>34.224297</c:v>
                </c:pt>
                <c:pt idx="4805">
                  <c:v>34.258986999999998</c:v>
                </c:pt>
                <c:pt idx="4806">
                  <c:v>34.300114000000001</c:v>
                </c:pt>
                <c:pt idx="4807">
                  <c:v>34.373950999999998</c:v>
                </c:pt>
                <c:pt idx="4808">
                  <c:v>34.423389</c:v>
                </c:pt>
                <c:pt idx="4809">
                  <c:v>34.44717</c:v>
                </c:pt>
                <c:pt idx="4810">
                  <c:v>34.255558000000001</c:v>
                </c:pt>
                <c:pt idx="4811">
                  <c:v>34.280849000000003</c:v>
                </c:pt>
                <c:pt idx="4812">
                  <c:v>34.262669000000002</c:v>
                </c:pt>
                <c:pt idx="4813">
                  <c:v>34.258926000000002</c:v>
                </c:pt>
                <c:pt idx="4814">
                  <c:v>34.149932999999997</c:v>
                </c:pt>
                <c:pt idx="4815">
                  <c:v>34.174114000000003</c:v>
                </c:pt>
                <c:pt idx="4816">
                  <c:v>34.053832999999997</c:v>
                </c:pt>
                <c:pt idx="4817">
                  <c:v>33.914909000000002</c:v>
                </c:pt>
                <c:pt idx="4818">
                  <c:v>33.648777000000003</c:v>
                </c:pt>
                <c:pt idx="4819">
                  <c:v>33.632019</c:v>
                </c:pt>
                <c:pt idx="4820">
                  <c:v>33.694293999999999</c:v>
                </c:pt>
                <c:pt idx="4821">
                  <c:v>33.821190000000001</c:v>
                </c:pt>
                <c:pt idx="4822">
                  <c:v>33.883738999999998</c:v>
                </c:pt>
                <c:pt idx="4823">
                  <c:v>34.016295999999997</c:v>
                </c:pt>
                <c:pt idx="4824">
                  <c:v>34.092236</c:v>
                </c:pt>
                <c:pt idx="4825">
                  <c:v>34.131225999999998</c:v>
                </c:pt>
                <c:pt idx="4826">
                  <c:v>34.16901</c:v>
                </c:pt>
                <c:pt idx="4827">
                  <c:v>34.185645999999998</c:v>
                </c:pt>
                <c:pt idx="4828">
                  <c:v>34.164898000000001</c:v>
                </c:pt>
                <c:pt idx="4829">
                  <c:v>34.131165000000003</c:v>
                </c:pt>
                <c:pt idx="4830">
                  <c:v>34.074551</c:v>
                </c:pt>
                <c:pt idx="4831">
                  <c:v>33.994621000000002</c:v>
                </c:pt>
                <c:pt idx="4832">
                  <c:v>33.856842</c:v>
                </c:pt>
                <c:pt idx="4833">
                  <c:v>33.597172</c:v>
                </c:pt>
                <c:pt idx="4834">
                  <c:v>33.318179999999998</c:v>
                </c:pt>
                <c:pt idx="4835">
                  <c:v>33.041629999999998</c:v>
                </c:pt>
                <c:pt idx="4836">
                  <c:v>32.942467000000001</c:v>
                </c:pt>
                <c:pt idx="4837">
                  <c:v>33.100594000000001</c:v>
                </c:pt>
                <c:pt idx="4838">
                  <c:v>33.126506999999997</c:v>
                </c:pt>
                <c:pt idx="4839">
                  <c:v>32.880287000000003</c:v>
                </c:pt>
                <c:pt idx="4840">
                  <c:v>33.179008000000003</c:v>
                </c:pt>
                <c:pt idx="4841">
                  <c:v>33.458247999999998</c:v>
                </c:pt>
                <c:pt idx="4842">
                  <c:v>33.608055</c:v>
                </c:pt>
                <c:pt idx="4843">
                  <c:v>33.780929999999998</c:v>
                </c:pt>
                <c:pt idx="4844">
                  <c:v>33.888255999999998</c:v>
                </c:pt>
                <c:pt idx="4845">
                  <c:v>33.997311000000003</c:v>
                </c:pt>
                <c:pt idx="4846">
                  <c:v>34.044803999999999</c:v>
                </c:pt>
                <c:pt idx="4847">
                  <c:v>34.052470999999997</c:v>
                </c:pt>
                <c:pt idx="4848">
                  <c:v>34.063389000000001</c:v>
                </c:pt>
                <c:pt idx="4849">
                  <c:v>34.002288999999998</c:v>
                </c:pt>
                <c:pt idx="4850">
                  <c:v>33.965927000000001</c:v>
                </c:pt>
                <c:pt idx="4851">
                  <c:v>34.025168999999998</c:v>
                </c:pt>
                <c:pt idx="4852">
                  <c:v>34.162917999999998</c:v>
                </c:pt>
                <c:pt idx="4853">
                  <c:v>34.307842000000001</c:v>
                </c:pt>
                <c:pt idx="4854">
                  <c:v>34.346679999999999</c:v>
                </c:pt>
                <c:pt idx="4855">
                  <c:v>34.316189000000001</c:v>
                </c:pt>
                <c:pt idx="4856">
                  <c:v>34.283199000000003</c:v>
                </c:pt>
                <c:pt idx="4857">
                  <c:v>34.246558999999998</c:v>
                </c:pt>
                <c:pt idx="4858">
                  <c:v>34.228191000000002</c:v>
                </c:pt>
                <c:pt idx="4859">
                  <c:v>34.135246000000002</c:v>
                </c:pt>
                <c:pt idx="4860">
                  <c:v>34.125689999999999</c:v>
                </c:pt>
                <c:pt idx="4861">
                  <c:v>33.985621999999999</c:v>
                </c:pt>
                <c:pt idx="4862">
                  <c:v>33.894069999999999</c:v>
                </c:pt>
                <c:pt idx="4863">
                  <c:v>33.891193000000001</c:v>
                </c:pt>
                <c:pt idx="4864">
                  <c:v>33.849266</c:v>
                </c:pt>
                <c:pt idx="4865">
                  <c:v>33.776325</c:v>
                </c:pt>
                <c:pt idx="4866">
                  <c:v>33.64819</c:v>
                </c:pt>
                <c:pt idx="4867">
                  <c:v>33.576796999999999</c:v>
                </c:pt>
                <c:pt idx="4868">
                  <c:v>33.407383000000003</c:v>
                </c:pt>
                <c:pt idx="4869">
                  <c:v>33.335586999999997</c:v>
                </c:pt>
                <c:pt idx="4870">
                  <c:v>33.276992999999997</c:v>
                </c:pt>
                <c:pt idx="4871">
                  <c:v>33.169544000000002</c:v>
                </c:pt>
                <c:pt idx="4872">
                  <c:v>32.815941000000002</c:v>
                </c:pt>
                <c:pt idx="4873">
                  <c:v>32.639915000000002</c:v>
                </c:pt>
                <c:pt idx="4874">
                  <c:v>32.759422000000001</c:v>
                </c:pt>
                <c:pt idx="4875">
                  <c:v>33.069859000000001</c:v>
                </c:pt>
                <c:pt idx="4876">
                  <c:v>33.337505</c:v>
                </c:pt>
                <c:pt idx="4877">
                  <c:v>33.470832999999999</c:v>
                </c:pt>
                <c:pt idx="4878">
                  <c:v>33.477542999999997</c:v>
                </c:pt>
                <c:pt idx="4879">
                  <c:v>33.596741000000002</c:v>
                </c:pt>
                <c:pt idx="4880">
                  <c:v>33.636935999999999</c:v>
                </c:pt>
                <c:pt idx="4881">
                  <c:v>33.697510000000001</c:v>
                </c:pt>
                <c:pt idx="4882">
                  <c:v>33.84478</c:v>
                </c:pt>
                <c:pt idx="4883">
                  <c:v>33.865096999999999</c:v>
                </c:pt>
                <c:pt idx="4884">
                  <c:v>33.929687999999999</c:v>
                </c:pt>
                <c:pt idx="4885">
                  <c:v>33.880401999999997</c:v>
                </c:pt>
                <c:pt idx="4886">
                  <c:v>33.701962000000002</c:v>
                </c:pt>
                <c:pt idx="4887">
                  <c:v>33.477077000000001</c:v>
                </c:pt>
                <c:pt idx="4888">
                  <c:v>33.542937999999999</c:v>
                </c:pt>
                <c:pt idx="4889">
                  <c:v>33.667918999999998</c:v>
                </c:pt>
                <c:pt idx="4890">
                  <c:v>33.816242000000003</c:v>
                </c:pt>
                <c:pt idx="4891">
                  <c:v>33.963669000000003</c:v>
                </c:pt>
                <c:pt idx="4892">
                  <c:v>34.029899999999998</c:v>
                </c:pt>
                <c:pt idx="4893">
                  <c:v>34.068210999999998</c:v>
                </c:pt>
                <c:pt idx="4894">
                  <c:v>33.985469999999999</c:v>
                </c:pt>
                <c:pt idx="4895">
                  <c:v>33.902416000000002</c:v>
                </c:pt>
                <c:pt idx="4896">
                  <c:v>33.905045000000001</c:v>
                </c:pt>
                <c:pt idx="4897">
                  <c:v>33.950527000000001</c:v>
                </c:pt>
                <c:pt idx="4898">
                  <c:v>33.963856</c:v>
                </c:pt>
                <c:pt idx="4899">
                  <c:v>33.970317999999999</c:v>
                </c:pt>
                <c:pt idx="4900">
                  <c:v>33.869827000000001</c:v>
                </c:pt>
                <c:pt idx="4901">
                  <c:v>33.674751000000001</c:v>
                </c:pt>
                <c:pt idx="4902">
                  <c:v>33.400612000000002</c:v>
                </c:pt>
                <c:pt idx="4903">
                  <c:v>33.357078999999999</c:v>
                </c:pt>
                <c:pt idx="4904">
                  <c:v>33.519965999999997</c:v>
                </c:pt>
                <c:pt idx="4905">
                  <c:v>33.596862999999999</c:v>
                </c:pt>
                <c:pt idx="4906">
                  <c:v>33.824187999999999</c:v>
                </c:pt>
                <c:pt idx="4907">
                  <c:v>33.999473999999999</c:v>
                </c:pt>
                <c:pt idx="4908">
                  <c:v>34.165886</c:v>
                </c:pt>
                <c:pt idx="4909">
                  <c:v>34.246558999999998</c:v>
                </c:pt>
                <c:pt idx="4910">
                  <c:v>34.357128000000003</c:v>
                </c:pt>
                <c:pt idx="4911">
                  <c:v>34.399890999999997</c:v>
                </c:pt>
                <c:pt idx="4912">
                  <c:v>34.308768999999998</c:v>
                </c:pt>
                <c:pt idx="4913">
                  <c:v>34.309483</c:v>
                </c:pt>
                <c:pt idx="4914">
                  <c:v>34.340556999999997</c:v>
                </c:pt>
                <c:pt idx="4915">
                  <c:v>34.26276</c:v>
                </c:pt>
                <c:pt idx="4916">
                  <c:v>33.986797000000003</c:v>
                </c:pt>
                <c:pt idx="4917">
                  <c:v>33.939025999999998</c:v>
                </c:pt>
                <c:pt idx="4918">
                  <c:v>33.967072000000002</c:v>
                </c:pt>
                <c:pt idx="4919">
                  <c:v>34.033797999999997</c:v>
                </c:pt>
                <c:pt idx="4920">
                  <c:v>34.111065000000004</c:v>
                </c:pt>
                <c:pt idx="4921">
                  <c:v>34.140965000000001</c:v>
                </c:pt>
                <c:pt idx="4922">
                  <c:v>34.115394999999999</c:v>
                </c:pt>
                <c:pt idx="4923">
                  <c:v>34.186107999999997</c:v>
                </c:pt>
                <c:pt idx="4924">
                  <c:v>34.223647999999997</c:v>
                </c:pt>
                <c:pt idx="4925">
                  <c:v>34.202804999999998</c:v>
                </c:pt>
                <c:pt idx="4926">
                  <c:v>34.147025999999997</c:v>
                </c:pt>
                <c:pt idx="4927">
                  <c:v>33.989455999999997</c:v>
                </c:pt>
                <c:pt idx="4928">
                  <c:v>33.787117000000002</c:v>
                </c:pt>
                <c:pt idx="4929">
                  <c:v>33.704124</c:v>
                </c:pt>
                <c:pt idx="4930">
                  <c:v>33.582855000000002</c:v>
                </c:pt>
                <c:pt idx="4931">
                  <c:v>33.421669000000001</c:v>
                </c:pt>
                <c:pt idx="4932">
                  <c:v>33.265892000000001</c:v>
                </c:pt>
                <c:pt idx="4933">
                  <c:v>33.033248999999998</c:v>
                </c:pt>
                <c:pt idx="4934">
                  <c:v>32.869095000000002</c:v>
                </c:pt>
                <c:pt idx="4935">
                  <c:v>32.643005000000002</c:v>
                </c:pt>
                <c:pt idx="4936">
                  <c:v>32.695723999999998</c:v>
                </c:pt>
                <c:pt idx="4937">
                  <c:v>32.777293999999998</c:v>
                </c:pt>
                <c:pt idx="4938">
                  <c:v>32.908580999999998</c:v>
                </c:pt>
                <c:pt idx="4939">
                  <c:v>32.963123000000003</c:v>
                </c:pt>
                <c:pt idx="4940">
                  <c:v>33.185192000000001</c:v>
                </c:pt>
                <c:pt idx="4941">
                  <c:v>33.240879</c:v>
                </c:pt>
                <c:pt idx="4942">
                  <c:v>33.319229</c:v>
                </c:pt>
                <c:pt idx="4943">
                  <c:v>33.329493999999997</c:v>
                </c:pt>
                <c:pt idx="4944">
                  <c:v>33.269137999999998</c:v>
                </c:pt>
                <c:pt idx="4945">
                  <c:v>33.429397999999999</c:v>
                </c:pt>
                <c:pt idx="4946">
                  <c:v>33.600079000000001</c:v>
                </c:pt>
                <c:pt idx="4947">
                  <c:v>33.711081999999998</c:v>
                </c:pt>
                <c:pt idx="4948">
                  <c:v>33.767822000000002</c:v>
                </c:pt>
                <c:pt idx="4949">
                  <c:v>33.808169999999997</c:v>
                </c:pt>
                <c:pt idx="4950">
                  <c:v>33.779572000000002</c:v>
                </c:pt>
                <c:pt idx="4951">
                  <c:v>33.789527999999997</c:v>
                </c:pt>
                <c:pt idx="4952">
                  <c:v>33.760894999999998</c:v>
                </c:pt>
                <c:pt idx="4953">
                  <c:v>33.689284999999998</c:v>
                </c:pt>
                <c:pt idx="4954">
                  <c:v>33.621662000000001</c:v>
                </c:pt>
                <c:pt idx="4955">
                  <c:v>33.501567999999999</c:v>
                </c:pt>
                <c:pt idx="4956">
                  <c:v>33.360447000000001</c:v>
                </c:pt>
                <c:pt idx="4957">
                  <c:v>33.328845999999999</c:v>
                </c:pt>
                <c:pt idx="4958">
                  <c:v>33.343192999999999</c:v>
                </c:pt>
                <c:pt idx="4959">
                  <c:v>33.275199999999998</c:v>
                </c:pt>
                <c:pt idx="4960">
                  <c:v>33.199722000000001</c:v>
                </c:pt>
                <c:pt idx="4961">
                  <c:v>33.228789999999996</c:v>
                </c:pt>
                <c:pt idx="4962">
                  <c:v>33.158786999999997</c:v>
                </c:pt>
                <c:pt idx="4963">
                  <c:v>33.064540999999998</c:v>
                </c:pt>
                <c:pt idx="4964">
                  <c:v>32.949455</c:v>
                </c:pt>
                <c:pt idx="4965">
                  <c:v>32.926945000000003</c:v>
                </c:pt>
                <c:pt idx="4966">
                  <c:v>32.742846999999998</c:v>
                </c:pt>
                <c:pt idx="4967">
                  <c:v>32.478076999999999</c:v>
                </c:pt>
                <c:pt idx="4968">
                  <c:v>32.460917999999999</c:v>
                </c:pt>
                <c:pt idx="4969">
                  <c:v>32.412094000000003</c:v>
                </c:pt>
                <c:pt idx="4970">
                  <c:v>32.211761000000003</c:v>
                </c:pt>
                <c:pt idx="4971">
                  <c:v>32.062880999999997</c:v>
                </c:pt>
                <c:pt idx="4972">
                  <c:v>32.455630999999997</c:v>
                </c:pt>
                <c:pt idx="4973">
                  <c:v>32.871074999999998</c:v>
                </c:pt>
                <c:pt idx="4974">
                  <c:v>33.230983999999999</c:v>
                </c:pt>
                <c:pt idx="4975">
                  <c:v>33.457630000000002</c:v>
                </c:pt>
                <c:pt idx="4976">
                  <c:v>33.560501000000002</c:v>
                </c:pt>
                <c:pt idx="4977">
                  <c:v>33.610779000000001</c:v>
                </c:pt>
                <c:pt idx="4978">
                  <c:v>33.675956999999997</c:v>
                </c:pt>
                <c:pt idx="4979">
                  <c:v>33.799357999999998</c:v>
                </c:pt>
                <c:pt idx="4980">
                  <c:v>33.826138</c:v>
                </c:pt>
                <c:pt idx="4981">
                  <c:v>33.804431999999998</c:v>
                </c:pt>
                <c:pt idx="4982">
                  <c:v>33.825890000000001</c:v>
                </c:pt>
                <c:pt idx="4983">
                  <c:v>33.862160000000003</c:v>
                </c:pt>
                <c:pt idx="4984">
                  <c:v>33.758544999999998</c:v>
                </c:pt>
                <c:pt idx="4985">
                  <c:v>33.772736000000002</c:v>
                </c:pt>
                <c:pt idx="4986">
                  <c:v>33.801772999999997</c:v>
                </c:pt>
                <c:pt idx="4987">
                  <c:v>33.829815000000004</c:v>
                </c:pt>
                <c:pt idx="4988">
                  <c:v>33.798060999999997</c:v>
                </c:pt>
                <c:pt idx="4989">
                  <c:v>33.846572999999999</c:v>
                </c:pt>
                <c:pt idx="4990">
                  <c:v>33.815933000000001</c:v>
                </c:pt>
                <c:pt idx="4991">
                  <c:v>33.852263999999998</c:v>
                </c:pt>
                <c:pt idx="4992">
                  <c:v>33.803131</c:v>
                </c:pt>
                <c:pt idx="4993">
                  <c:v>33.750134000000003</c:v>
                </c:pt>
                <c:pt idx="4994">
                  <c:v>33.594017000000001</c:v>
                </c:pt>
                <c:pt idx="4995">
                  <c:v>33.375103000000003</c:v>
                </c:pt>
                <c:pt idx="4996">
                  <c:v>33.226410000000001</c:v>
                </c:pt>
                <c:pt idx="4997">
                  <c:v>33.192920999999998</c:v>
                </c:pt>
                <c:pt idx="4998">
                  <c:v>33.164104000000002</c:v>
                </c:pt>
                <c:pt idx="4999">
                  <c:v>33.119670999999997</c:v>
                </c:pt>
                <c:pt idx="5000">
                  <c:v>33.042805000000001</c:v>
                </c:pt>
                <c:pt idx="5001">
                  <c:v>32.795101000000003</c:v>
                </c:pt>
                <c:pt idx="5002">
                  <c:v>32.568950999999998</c:v>
                </c:pt>
                <c:pt idx="5003">
                  <c:v>32.465339999999998</c:v>
                </c:pt>
                <c:pt idx="5004">
                  <c:v>32.305511000000003</c:v>
                </c:pt>
                <c:pt idx="5005">
                  <c:v>32.364044</c:v>
                </c:pt>
                <c:pt idx="5006">
                  <c:v>32.764305</c:v>
                </c:pt>
                <c:pt idx="5007">
                  <c:v>32.957897000000003</c:v>
                </c:pt>
                <c:pt idx="5008">
                  <c:v>33.169670000000004</c:v>
                </c:pt>
                <c:pt idx="5009">
                  <c:v>33.342976</c:v>
                </c:pt>
                <c:pt idx="5010">
                  <c:v>33.441459999999999</c:v>
                </c:pt>
                <c:pt idx="5011">
                  <c:v>33.510319000000003</c:v>
                </c:pt>
                <c:pt idx="5012">
                  <c:v>33.444954000000003</c:v>
                </c:pt>
                <c:pt idx="5013">
                  <c:v>33.353335999999999</c:v>
                </c:pt>
                <c:pt idx="5014">
                  <c:v>33.364899000000001</c:v>
                </c:pt>
                <c:pt idx="5015">
                  <c:v>33.449654000000002</c:v>
                </c:pt>
                <c:pt idx="5016">
                  <c:v>33.505245000000002</c:v>
                </c:pt>
                <c:pt idx="5017">
                  <c:v>33.496712000000002</c:v>
                </c:pt>
                <c:pt idx="5018">
                  <c:v>33.505032</c:v>
                </c:pt>
                <c:pt idx="5019">
                  <c:v>33.636288</c:v>
                </c:pt>
                <c:pt idx="5020">
                  <c:v>33.762008999999999</c:v>
                </c:pt>
                <c:pt idx="5021">
                  <c:v>33.804645999999998</c:v>
                </c:pt>
                <c:pt idx="5022">
                  <c:v>33.648594000000003</c:v>
                </c:pt>
                <c:pt idx="5023">
                  <c:v>33.649054999999997</c:v>
                </c:pt>
                <c:pt idx="5024">
                  <c:v>33.656601000000002</c:v>
                </c:pt>
                <c:pt idx="5025">
                  <c:v>33.662970999999999</c:v>
                </c:pt>
                <c:pt idx="5026">
                  <c:v>33.523304000000003</c:v>
                </c:pt>
                <c:pt idx="5027">
                  <c:v>33.440994000000003</c:v>
                </c:pt>
                <c:pt idx="5028">
                  <c:v>33.370804</c:v>
                </c:pt>
                <c:pt idx="5029">
                  <c:v>33.304760000000002</c:v>
                </c:pt>
                <c:pt idx="5030">
                  <c:v>33.206370999999997</c:v>
                </c:pt>
                <c:pt idx="5031">
                  <c:v>32.930317000000002</c:v>
                </c:pt>
                <c:pt idx="5032">
                  <c:v>32.633141000000002</c:v>
                </c:pt>
                <c:pt idx="5033">
                  <c:v>32.472327999999997</c:v>
                </c:pt>
                <c:pt idx="5034">
                  <c:v>32.292278000000003</c:v>
                </c:pt>
                <c:pt idx="5035">
                  <c:v>32.051594000000001</c:v>
                </c:pt>
                <c:pt idx="5036">
                  <c:v>31.959578</c:v>
                </c:pt>
                <c:pt idx="5037">
                  <c:v>32.008926000000002</c:v>
                </c:pt>
                <c:pt idx="5038">
                  <c:v>31.979890999999999</c:v>
                </c:pt>
                <c:pt idx="5039">
                  <c:v>31.924945999999998</c:v>
                </c:pt>
                <c:pt idx="5040">
                  <c:v>31.904972000000001</c:v>
                </c:pt>
                <c:pt idx="5041">
                  <c:v>31.831568000000001</c:v>
                </c:pt>
                <c:pt idx="5042">
                  <c:v>31.794740999999998</c:v>
                </c:pt>
                <c:pt idx="5043">
                  <c:v>31.708164</c:v>
                </c:pt>
                <c:pt idx="5044">
                  <c:v>31.660919</c:v>
                </c:pt>
                <c:pt idx="5045">
                  <c:v>31.626843999999998</c:v>
                </c:pt>
                <c:pt idx="5046">
                  <c:v>31.641531000000001</c:v>
                </c:pt>
                <c:pt idx="5047">
                  <c:v>31.630030000000001</c:v>
                </c:pt>
                <c:pt idx="5048">
                  <c:v>31.485384</c:v>
                </c:pt>
                <c:pt idx="5049">
                  <c:v>31.490300999999999</c:v>
                </c:pt>
                <c:pt idx="5050">
                  <c:v>31.901817000000001</c:v>
                </c:pt>
                <c:pt idx="5051">
                  <c:v>32.334515000000003</c:v>
                </c:pt>
                <c:pt idx="5052">
                  <c:v>32.634937000000001</c:v>
                </c:pt>
                <c:pt idx="5053">
                  <c:v>32.900756999999999</c:v>
                </c:pt>
                <c:pt idx="5054">
                  <c:v>33.112712999999999</c:v>
                </c:pt>
                <c:pt idx="5055">
                  <c:v>33.141902999999999</c:v>
                </c:pt>
                <c:pt idx="5056">
                  <c:v>32.876854000000002</c:v>
                </c:pt>
                <c:pt idx="5057">
                  <c:v>32.559925</c:v>
                </c:pt>
                <c:pt idx="5058">
                  <c:v>32.647086999999999</c:v>
                </c:pt>
                <c:pt idx="5059">
                  <c:v>32.815322999999999</c:v>
                </c:pt>
                <c:pt idx="5060">
                  <c:v>33.001956999999997</c:v>
                </c:pt>
                <c:pt idx="5061">
                  <c:v>33.155354000000003</c:v>
                </c:pt>
                <c:pt idx="5062">
                  <c:v>33.223564000000003</c:v>
                </c:pt>
                <c:pt idx="5063">
                  <c:v>33.313419000000003</c:v>
                </c:pt>
                <c:pt idx="5064">
                  <c:v>33.248547000000002</c:v>
                </c:pt>
                <c:pt idx="5065">
                  <c:v>33.309520999999997</c:v>
                </c:pt>
                <c:pt idx="5066">
                  <c:v>33.254081999999997</c:v>
                </c:pt>
                <c:pt idx="5067">
                  <c:v>33.248516000000002</c:v>
                </c:pt>
                <c:pt idx="5068">
                  <c:v>33.338245000000001</c:v>
                </c:pt>
                <c:pt idx="5069">
                  <c:v>33.311131000000003</c:v>
                </c:pt>
                <c:pt idx="5070">
                  <c:v>33.246566999999999</c:v>
                </c:pt>
                <c:pt idx="5071">
                  <c:v>33.157890000000002</c:v>
                </c:pt>
                <c:pt idx="5072">
                  <c:v>33.281013000000002</c:v>
                </c:pt>
                <c:pt idx="5073">
                  <c:v>33.261223000000001</c:v>
                </c:pt>
                <c:pt idx="5074">
                  <c:v>33.211101999999997</c:v>
                </c:pt>
                <c:pt idx="5075">
                  <c:v>33.117786000000002</c:v>
                </c:pt>
                <c:pt idx="5076">
                  <c:v>32.999915999999999</c:v>
                </c:pt>
                <c:pt idx="5077">
                  <c:v>32.727665000000002</c:v>
                </c:pt>
                <c:pt idx="5078">
                  <c:v>32.793339000000003</c:v>
                </c:pt>
                <c:pt idx="5079">
                  <c:v>32.816592999999997</c:v>
                </c:pt>
                <c:pt idx="5080">
                  <c:v>32.951805</c:v>
                </c:pt>
                <c:pt idx="5081">
                  <c:v>32.975399000000003</c:v>
                </c:pt>
                <c:pt idx="5082">
                  <c:v>33.034641000000001</c:v>
                </c:pt>
                <c:pt idx="5083">
                  <c:v>33.034301999999997</c:v>
                </c:pt>
                <c:pt idx="5084">
                  <c:v>32.993175999999998</c:v>
                </c:pt>
                <c:pt idx="5085">
                  <c:v>33.066952000000001</c:v>
                </c:pt>
                <c:pt idx="5086">
                  <c:v>33.114445000000003</c:v>
                </c:pt>
                <c:pt idx="5087">
                  <c:v>33.194682999999998</c:v>
                </c:pt>
                <c:pt idx="5088">
                  <c:v>33.271427000000003</c:v>
                </c:pt>
                <c:pt idx="5089">
                  <c:v>33.314498999999998</c:v>
                </c:pt>
                <c:pt idx="5090">
                  <c:v>33.257976999999997</c:v>
                </c:pt>
                <c:pt idx="5091">
                  <c:v>33.255318000000003</c:v>
                </c:pt>
                <c:pt idx="5092">
                  <c:v>33.147530000000003</c:v>
                </c:pt>
                <c:pt idx="5093">
                  <c:v>33.229778000000003</c:v>
                </c:pt>
                <c:pt idx="5094">
                  <c:v>33.035290000000003</c:v>
                </c:pt>
                <c:pt idx="5095">
                  <c:v>32.989994000000003</c:v>
                </c:pt>
                <c:pt idx="5096">
                  <c:v>32.818477999999999</c:v>
                </c:pt>
                <c:pt idx="5097">
                  <c:v>32.681595000000002</c:v>
                </c:pt>
                <c:pt idx="5098">
                  <c:v>32.466141</c:v>
                </c:pt>
                <c:pt idx="5099">
                  <c:v>32.342522000000002</c:v>
                </c:pt>
                <c:pt idx="5100">
                  <c:v>32.553832999999997</c:v>
                </c:pt>
                <c:pt idx="5101">
                  <c:v>32.793587000000002</c:v>
                </c:pt>
                <c:pt idx="5102">
                  <c:v>32.995899000000001</c:v>
                </c:pt>
                <c:pt idx="5103">
                  <c:v>33.089587999999999</c:v>
                </c:pt>
                <c:pt idx="5104">
                  <c:v>33.005760000000002</c:v>
                </c:pt>
                <c:pt idx="5105">
                  <c:v>32.906199999999998</c:v>
                </c:pt>
                <c:pt idx="5106">
                  <c:v>32.856976000000003</c:v>
                </c:pt>
                <c:pt idx="5107">
                  <c:v>32.775776</c:v>
                </c:pt>
                <c:pt idx="5108">
                  <c:v>32.660415999999998</c:v>
                </c:pt>
                <c:pt idx="5109">
                  <c:v>32.628998000000003</c:v>
                </c:pt>
                <c:pt idx="5110">
                  <c:v>32.572693000000001</c:v>
                </c:pt>
                <c:pt idx="5111">
                  <c:v>32.565860999999998</c:v>
                </c:pt>
                <c:pt idx="5112">
                  <c:v>32.652560999999999</c:v>
                </c:pt>
                <c:pt idx="5113">
                  <c:v>32.700890000000001</c:v>
                </c:pt>
                <c:pt idx="5114">
                  <c:v>32.618332000000002</c:v>
                </c:pt>
                <c:pt idx="5115">
                  <c:v>32.654446</c:v>
                </c:pt>
                <c:pt idx="5116">
                  <c:v>32.730941999999999</c:v>
                </c:pt>
                <c:pt idx="5117">
                  <c:v>32.678440000000002</c:v>
                </c:pt>
                <c:pt idx="5118">
                  <c:v>32.708958000000003</c:v>
                </c:pt>
                <c:pt idx="5119">
                  <c:v>32.764771000000003</c:v>
                </c:pt>
                <c:pt idx="5120">
                  <c:v>32.661034000000001</c:v>
                </c:pt>
                <c:pt idx="5121">
                  <c:v>32.498238000000001</c:v>
                </c:pt>
                <c:pt idx="5122">
                  <c:v>32.345554</c:v>
                </c:pt>
                <c:pt idx="5123">
                  <c:v>32.219397999999998</c:v>
                </c:pt>
                <c:pt idx="5124">
                  <c:v>32.146239999999999</c:v>
                </c:pt>
                <c:pt idx="5125">
                  <c:v>32.091946</c:v>
                </c:pt>
                <c:pt idx="5126">
                  <c:v>32.043709</c:v>
                </c:pt>
                <c:pt idx="5127">
                  <c:v>31.985983000000001</c:v>
                </c:pt>
                <c:pt idx="5128">
                  <c:v>31.880483999999999</c:v>
                </c:pt>
                <c:pt idx="5129">
                  <c:v>31.800492999999999</c:v>
                </c:pt>
                <c:pt idx="5130">
                  <c:v>31.702196000000001</c:v>
                </c:pt>
                <c:pt idx="5131">
                  <c:v>31.638408999999999</c:v>
                </c:pt>
                <c:pt idx="5132">
                  <c:v>31.436253000000001</c:v>
                </c:pt>
                <c:pt idx="5133">
                  <c:v>31.391387999999999</c:v>
                </c:pt>
                <c:pt idx="5134">
                  <c:v>31.360002999999999</c:v>
                </c:pt>
                <c:pt idx="5135">
                  <c:v>30.983643000000001</c:v>
                </c:pt>
                <c:pt idx="5136">
                  <c:v>30.871496</c:v>
                </c:pt>
                <c:pt idx="5137">
                  <c:v>30.828980999999999</c:v>
                </c:pt>
                <c:pt idx="5138">
                  <c:v>30.803967</c:v>
                </c:pt>
                <c:pt idx="5139">
                  <c:v>30.749362999999999</c:v>
                </c:pt>
                <c:pt idx="5140">
                  <c:v>30.643212999999999</c:v>
                </c:pt>
                <c:pt idx="5141">
                  <c:v>30.535519000000001</c:v>
                </c:pt>
                <c:pt idx="5142">
                  <c:v>30.455465</c:v>
                </c:pt>
                <c:pt idx="5143">
                  <c:v>30.408745</c:v>
                </c:pt>
                <c:pt idx="5144">
                  <c:v>30.413661999999999</c:v>
                </c:pt>
                <c:pt idx="5145">
                  <c:v>30.321086999999999</c:v>
                </c:pt>
                <c:pt idx="5146">
                  <c:v>30.281631000000001</c:v>
                </c:pt>
                <c:pt idx="5147">
                  <c:v>30.280828</c:v>
                </c:pt>
                <c:pt idx="5148">
                  <c:v>30.191685</c:v>
                </c:pt>
                <c:pt idx="5149">
                  <c:v>30.131730999999998</c:v>
                </c:pt>
                <c:pt idx="5150">
                  <c:v>30.078796000000001</c:v>
                </c:pt>
                <c:pt idx="5151">
                  <c:v>30.043824999999998</c:v>
                </c:pt>
                <c:pt idx="5152">
                  <c:v>30.012442</c:v>
                </c:pt>
                <c:pt idx="5153">
                  <c:v>29.957927999999999</c:v>
                </c:pt>
                <c:pt idx="5154">
                  <c:v>29.790991000000002</c:v>
                </c:pt>
                <c:pt idx="5155">
                  <c:v>29.721357000000001</c:v>
                </c:pt>
                <c:pt idx="5156">
                  <c:v>29.689015999999999</c:v>
                </c:pt>
                <c:pt idx="5157">
                  <c:v>29.623681999999999</c:v>
                </c:pt>
                <c:pt idx="5158">
                  <c:v>29.567623000000001</c:v>
                </c:pt>
                <c:pt idx="5159">
                  <c:v>29.445086</c:v>
                </c:pt>
                <c:pt idx="5160">
                  <c:v>29.354088000000001</c:v>
                </c:pt>
                <c:pt idx="5161">
                  <c:v>29.225088</c:v>
                </c:pt>
                <c:pt idx="5162">
                  <c:v>29.139502</c:v>
                </c:pt>
                <c:pt idx="5163">
                  <c:v>29.061088999999999</c:v>
                </c:pt>
                <c:pt idx="5164">
                  <c:v>28.971512000000001</c:v>
                </c:pt>
                <c:pt idx="5165">
                  <c:v>28.913350999999999</c:v>
                </c:pt>
                <c:pt idx="5166">
                  <c:v>28.808966000000002</c:v>
                </c:pt>
                <c:pt idx="5167">
                  <c:v>28.723686000000001</c:v>
                </c:pt>
                <c:pt idx="5168">
                  <c:v>28.616734000000001</c:v>
                </c:pt>
                <c:pt idx="5169">
                  <c:v>28.546451999999999</c:v>
                </c:pt>
                <c:pt idx="5170">
                  <c:v>28.459875</c:v>
                </c:pt>
                <c:pt idx="5171">
                  <c:v>28.451156999999998</c:v>
                </c:pt>
                <c:pt idx="5172">
                  <c:v>28.925008999999999</c:v>
                </c:pt>
                <c:pt idx="5173">
                  <c:v>28.672173999999998</c:v>
                </c:pt>
                <c:pt idx="5174">
                  <c:v>28.548925000000001</c:v>
                </c:pt>
                <c:pt idx="5175">
                  <c:v>28.409445000000002</c:v>
                </c:pt>
                <c:pt idx="5176">
                  <c:v>28.286321999999998</c:v>
                </c:pt>
                <c:pt idx="5177">
                  <c:v>26.141479</c:v>
                </c:pt>
                <c:pt idx="5178">
                  <c:v>24.863330999999999</c:v>
                </c:pt>
                <c:pt idx="5179">
                  <c:v>24.216975999999999</c:v>
                </c:pt>
                <c:pt idx="5180">
                  <c:v>23.883595</c:v>
                </c:pt>
                <c:pt idx="5181">
                  <c:v>25.663515</c:v>
                </c:pt>
                <c:pt idx="5182">
                  <c:v>32.061798000000003</c:v>
                </c:pt>
                <c:pt idx="5183">
                  <c:v>39.035446</c:v>
                </c:pt>
                <c:pt idx="5184">
                  <c:v>44.077049000000002</c:v>
                </c:pt>
                <c:pt idx="5185">
                  <c:v>46.933703999999999</c:v>
                </c:pt>
                <c:pt idx="5186">
                  <c:v>48.235290999999997</c:v>
                </c:pt>
                <c:pt idx="5187">
                  <c:v>49.282558000000002</c:v>
                </c:pt>
                <c:pt idx="5188">
                  <c:v>50.117279000000003</c:v>
                </c:pt>
                <c:pt idx="5189">
                  <c:v>50.676654999999997</c:v>
                </c:pt>
                <c:pt idx="5190">
                  <c:v>51.048748000000003</c:v>
                </c:pt>
                <c:pt idx="5191">
                  <c:v>51.203411000000003</c:v>
                </c:pt>
                <c:pt idx="5192">
                  <c:v>51.255572999999998</c:v>
                </c:pt>
                <c:pt idx="5193">
                  <c:v>51.363486999999999</c:v>
                </c:pt>
                <c:pt idx="5194">
                  <c:v>51.426098000000003</c:v>
                </c:pt>
                <c:pt idx="5195">
                  <c:v>51.416763000000003</c:v>
                </c:pt>
                <c:pt idx="5196">
                  <c:v>49.522221000000002</c:v>
                </c:pt>
                <c:pt idx="5197">
                  <c:v>42.588828999999997</c:v>
                </c:pt>
                <c:pt idx="5198">
                  <c:v>35.767246</c:v>
                </c:pt>
                <c:pt idx="5199">
                  <c:v>30.389761</c:v>
                </c:pt>
                <c:pt idx="5200">
                  <c:v>26.695105000000002</c:v>
                </c:pt>
                <c:pt idx="5201">
                  <c:v>24.359455000000001</c:v>
                </c:pt>
                <c:pt idx="5202">
                  <c:v>23.046305</c:v>
                </c:pt>
                <c:pt idx="5203">
                  <c:v>22.251255</c:v>
                </c:pt>
                <c:pt idx="5204">
                  <c:v>21.738040999999999</c:v>
                </c:pt>
                <c:pt idx="5205">
                  <c:v>21.326307</c:v>
                </c:pt>
                <c:pt idx="5206">
                  <c:v>21.038038</c:v>
                </c:pt>
                <c:pt idx="5207">
                  <c:v>20.912132</c:v>
                </c:pt>
                <c:pt idx="5208">
                  <c:v>20.919861000000001</c:v>
                </c:pt>
                <c:pt idx="5209">
                  <c:v>20.939713000000001</c:v>
                </c:pt>
                <c:pt idx="5210">
                  <c:v>20.971126999999999</c:v>
                </c:pt>
                <c:pt idx="5211">
                  <c:v>21.020289999999999</c:v>
                </c:pt>
                <c:pt idx="5212">
                  <c:v>21.076194999999998</c:v>
                </c:pt>
                <c:pt idx="5213">
                  <c:v>21.115988000000002</c:v>
                </c:pt>
                <c:pt idx="5214">
                  <c:v>21.140723999999999</c:v>
                </c:pt>
                <c:pt idx="5215">
                  <c:v>21.150959</c:v>
                </c:pt>
                <c:pt idx="5216">
                  <c:v>21.158380999999999</c:v>
                </c:pt>
                <c:pt idx="5217">
                  <c:v>21.179251000000001</c:v>
                </c:pt>
                <c:pt idx="5218">
                  <c:v>21.183395000000001</c:v>
                </c:pt>
                <c:pt idx="5219">
                  <c:v>21.213077999999999</c:v>
                </c:pt>
                <c:pt idx="5220">
                  <c:v>21.229991999999999</c:v>
                </c:pt>
                <c:pt idx="5221">
                  <c:v>21.268518</c:v>
                </c:pt>
                <c:pt idx="5222">
                  <c:v>21.318608999999999</c:v>
                </c:pt>
                <c:pt idx="5223">
                  <c:v>21.336387999999999</c:v>
                </c:pt>
                <c:pt idx="5224">
                  <c:v>21.334904000000002</c:v>
                </c:pt>
                <c:pt idx="5225">
                  <c:v>21.325968</c:v>
                </c:pt>
                <c:pt idx="5226">
                  <c:v>21.315052000000001</c:v>
                </c:pt>
                <c:pt idx="5227">
                  <c:v>21.322195000000001</c:v>
                </c:pt>
                <c:pt idx="5228">
                  <c:v>21.348044999999999</c:v>
                </c:pt>
                <c:pt idx="5229">
                  <c:v>21.411648</c:v>
                </c:pt>
                <c:pt idx="5230">
                  <c:v>21.486753</c:v>
                </c:pt>
                <c:pt idx="5231">
                  <c:v>21.535885</c:v>
                </c:pt>
                <c:pt idx="5232">
                  <c:v>21.572927</c:v>
                </c:pt>
                <c:pt idx="5233">
                  <c:v>21.596333999999999</c:v>
                </c:pt>
                <c:pt idx="5234">
                  <c:v>21.587738000000002</c:v>
                </c:pt>
                <c:pt idx="5235">
                  <c:v>21.586563000000002</c:v>
                </c:pt>
                <c:pt idx="5236">
                  <c:v>21.578617000000001</c:v>
                </c:pt>
                <c:pt idx="5237">
                  <c:v>21.602301000000001</c:v>
                </c:pt>
                <c:pt idx="5238">
                  <c:v>21.558426000000001</c:v>
                </c:pt>
                <c:pt idx="5239">
                  <c:v>21.463747000000001</c:v>
                </c:pt>
                <c:pt idx="5240">
                  <c:v>21.379985999999999</c:v>
                </c:pt>
                <c:pt idx="5241">
                  <c:v>21.345417000000001</c:v>
                </c:pt>
                <c:pt idx="5242">
                  <c:v>21.358124</c:v>
                </c:pt>
                <c:pt idx="5243">
                  <c:v>21.355125000000001</c:v>
                </c:pt>
                <c:pt idx="5244">
                  <c:v>21.354074000000001</c:v>
                </c:pt>
                <c:pt idx="5245">
                  <c:v>21.384129000000001</c:v>
                </c:pt>
                <c:pt idx="5246">
                  <c:v>21.400794999999999</c:v>
                </c:pt>
                <c:pt idx="5247">
                  <c:v>21.417491999999999</c:v>
                </c:pt>
                <c:pt idx="5248">
                  <c:v>21.432580999999999</c:v>
                </c:pt>
                <c:pt idx="5249">
                  <c:v>21.466408000000001</c:v>
                </c:pt>
                <c:pt idx="5250">
                  <c:v>21.507469</c:v>
                </c:pt>
                <c:pt idx="5251">
                  <c:v>21.536595999999999</c:v>
                </c:pt>
                <c:pt idx="5252">
                  <c:v>21.558487</c:v>
                </c:pt>
                <c:pt idx="5253">
                  <c:v>21.564609999999998</c:v>
                </c:pt>
                <c:pt idx="5254">
                  <c:v>21.570578000000001</c:v>
                </c:pt>
                <c:pt idx="5255">
                  <c:v>21.595654</c:v>
                </c:pt>
                <c:pt idx="5256">
                  <c:v>21.612814</c:v>
                </c:pt>
                <c:pt idx="5257">
                  <c:v>21.6493</c:v>
                </c:pt>
                <c:pt idx="5258">
                  <c:v>21.689589000000002</c:v>
                </c:pt>
                <c:pt idx="5259">
                  <c:v>21.723942000000001</c:v>
                </c:pt>
                <c:pt idx="5260">
                  <c:v>21.724589999999999</c:v>
                </c:pt>
                <c:pt idx="5261">
                  <c:v>21.694443</c:v>
                </c:pt>
                <c:pt idx="5262">
                  <c:v>21.664452000000001</c:v>
                </c:pt>
                <c:pt idx="5263">
                  <c:v>21.648309999999999</c:v>
                </c:pt>
                <c:pt idx="5264">
                  <c:v>21.629387000000001</c:v>
                </c:pt>
                <c:pt idx="5265">
                  <c:v>21.641693</c:v>
                </c:pt>
                <c:pt idx="5266">
                  <c:v>21.678395999999999</c:v>
                </c:pt>
                <c:pt idx="5267">
                  <c:v>21.684456000000001</c:v>
                </c:pt>
                <c:pt idx="5268">
                  <c:v>21.681303</c:v>
                </c:pt>
                <c:pt idx="5269">
                  <c:v>21.681889999999999</c:v>
                </c:pt>
                <c:pt idx="5270">
                  <c:v>21.660276</c:v>
                </c:pt>
                <c:pt idx="5271">
                  <c:v>21.639994000000002</c:v>
                </c:pt>
                <c:pt idx="5272">
                  <c:v>21.592686</c:v>
                </c:pt>
                <c:pt idx="5273">
                  <c:v>21.544851000000001</c:v>
                </c:pt>
                <c:pt idx="5274">
                  <c:v>21.529731999999999</c:v>
                </c:pt>
                <c:pt idx="5275">
                  <c:v>21.538761000000001</c:v>
                </c:pt>
                <c:pt idx="5276">
                  <c:v>21.558765000000001</c:v>
                </c:pt>
                <c:pt idx="5277">
                  <c:v>21.584645999999999</c:v>
                </c:pt>
                <c:pt idx="5278">
                  <c:v>21.607433</c:v>
                </c:pt>
                <c:pt idx="5279">
                  <c:v>21.61937</c:v>
                </c:pt>
                <c:pt idx="5280">
                  <c:v>21.625119999999999</c:v>
                </c:pt>
                <c:pt idx="5281">
                  <c:v>21.622246000000001</c:v>
                </c:pt>
                <c:pt idx="5282">
                  <c:v>21.617699000000002</c:v>
                </c:pt>
                <c:pt idx="5283">
                  <c:v>21.595375000000001</c:v>
                </c:pt>
                <c:pt idx="5284">
                  <c:v>21.582048</c:v>
                </c:pt>
                <c:pt idx="5285">
                  <c:v>21.587986000000001</c:v>
                </c:pt>
                <c:pt idx="5286">
                  <c:v>21.593457999999998</c:v>
                </c:pt>
                <c:pt idx="5287">
                  <c:v>21.589531000000001</c:v>
                </c:pt>
                <c:pt idx="5288">
                  <c:v>21.579049999999999</c:v>
                </c:pt>
                <c:pt idx="5289">
                  <c:v>21.604033000000001</c:v>
                </c:pt>
                <c:pt idx="5290">
                  <c:v>21.609877000000001</c:v>
                </c:pt>
                <c:pt idx="5291">
                  <c:v>21.594384999999999</c:v>
                </c:pt>
                <c:pt idx="5292">
                  <c:v>21.57976</c:v>
                </c:pt>
                <c:pt idx="5293">
                  <c:v>21.517889</c:v>
                </c:pt>
                <c:pt idx="5294">
                  <c:v>21.492595999999999</c:v>
                </c:pt>
                <c:pt idx="5295">
                  <c:v>21.443434</c:v>
                </c:pt>
                <c:pt idx="5296">
                  <c:v>21.368513</c:v>
                </c:pt>
                <c:pt idx="5297">
                  <c:v>21.286729999999999</c:v>
                </c:pt>
                <c:pt idx="5298">
                  <c:v>21.219479</c:v>
                </c:pt>
                <c:pt idx="5299">
                  <c:v>21.179993</c:v>
                </c:pt>
                <c:pt idx="5300">
                  <c:v>21.123842</c:v>
                </c:pt>
                <c:pt idx="5301">
                  <c:v>21.113422</c:v>
                </c:pt>
                <c:pt idx="5302">
                  <c:v>21.083181</c:v>
                </c:pt>
                <c:pt idx="5303">
                  <c:v>21.041316999999999</c:v>
                </c:pt>
                <c:pt idx="5304">
                  <c:v>21.024432999999998</c:v>
                </c:pt>
                <c:pt idx="5305">
                  <c:v>21.019795999999999</c:v>
                </c:pt>
                <c:pt idx="5306">
                  <c:v>21.001491999999999</c:v>
                </c:pt>
                <c:pt idx="5307">
                  <c:v>20.814671000000001</c:v>
                </c:pt>
                <c:pt idx="5308">
                  <c:v>20.541305999999999</c:v>
                </c:pt>
                <c:pt idx="5309">
                  <c:v>20.336924</c:v>
                </c:pt>
                <c:pt idx="5310">
                  <c:v>20.215809</c:v>
                </c:pt>
                <c:pt idx="5311">
                  <c:v>20.160522</c:v>
                </c:pt>
                <c:pt idx="5312">
                  <c:v>20.109165000000001</c:v>
                </c:pt>
                <c:pt idx="5313">
                  <c:v>20.064577</c:v>
                </c:pt>
                <c:pt idx="5314">
                  <c:v>20.048591999999999</c:v>
                </c:pt>
                <c:pt idx="5315">
                  <c:v>19.957778999999999</c:v>
                </c:pt>
                <c:pt idx="5316">
                  <c:v>19.689298999999998</c:v>
                </c:pt>
                <c:pt idx="5317">
                  <c:v>19.464973000000001</c:v>
                </c:pt>
                <c:pt idx="5318">
                  <c:v>19.335386</c:v>
                </c:pt>
                <c:pt idx="5319">
                  <c:v>19.252676000000001</c:v>
                </c:pt>
                <c:pt idx="5320">
                  <c:v>19.119719</c:v>
                </c:pt>
                <c:pt idx="5321">
                  <c:v>18.999842000000001</c:v>
                </c:pt>
                <c:pt idx="5322">
                  <c:v>18.873470000000001</c:v>
                </c:pt>
                <c:pt idx="5323">
                  <c:v>18.754303</c:v>
                </c:pt>
                <c:pt idx="5324">
                  <c:v>18.697596000000001</c:v>
                </c:pt>
                <c:pt idx="5325">
                  <c:v>18.612379000000001</c:v>
                </c:pt>
                <c:pt idx="5326">
                  <c:v>18.539532000000001</c:v>
                </c:pt>
                <c:pt idx="5327">
                  <c:v>18.468879999999999</c:v>
                </c:pt>
                <c:pt idx="5328">
                  <c:v>18.449027999999998</c:v>
                </c:pt>
                <c:pt idx="5329">
                  <c:v>18.428404</c:v>
                </c:pt>
                <c:pt idx="5330">
                  <c:v>18.410564000000001</c:v>
                </c:pt>
                <c:pt idx="5331">
                  <c:v>18.390094999999999</c:v>
                </c:pt>
                <c:pt idx="5332">
                  <c:v>18.370429999999999</c:v>
                </c:pt>
                <c:pt idx="5333">
                  <c:v>18.361339999999998</c:v>
                </c:pt>
                <c:pt idx="5334">
                  <c:v>18.36375</c:v>
                </c:pt>
                <c:pt idx="5335">
                  <c:v>18.368914</c:v>
                </c:pt>
                <c:pt idx="5336">
                  <c:v>18.374787999999999</c:v>
                </c:pt>
                <c:pt idx="5337">
                  <c:v>18.390218999999998</c:v>
                </c:pt>
                <c:pt idx="5338">
                  <c:v>18.404223999999999</c:v>
                </c:pt>
                <c:pt idx="5339">
                  <c:v>18.387589999999999</c:v>
                </c:pt>
                <c:pt idx="5340">
                  <c:v>18.395876000000001</c:v>
                </c:pt>
                <c:pt idx="5341">
                  <c:v>18.355741999999999</c:v>
                </c:pt>
                <c:pt idx="5342">
                  <c:v>18.307631000000001</c:v>
                </c:pt>
                <c:pt idx="5343">
                  <c:v>18.277049999999999</c:v>
                </c:pt>
                <c:pt idx="5344">
                  <c:v>18.284718999999999</c:v>
                </c:pt>
                <c:pt idx="5345">
                  <c:v>18.294364999999999</c:v>
                </c:pt>
                <c:pt idx="5346">
                  <c:v>18.325378000000001</c:v>
                </c:pt>
                <c:pt idx="5347">
                  <c:v>18.354566999999999</c:v>
                </c:pt>
                <c:pt idx="5348">
                  <c:v>18.403019</c:v>
                </c:pt>
                <c:pt idx="5349">
                  <c:v>18.439568000000001</c:v>
                </c:pt>
                <c:pt idx="5350">
                  <c:v>18.474228</c:v>
                </c:pt>
                <c:pt idx="5351">
                  <c:v>18.504498999999999</c:v>
                </c:pt>
                <c:pt idx="5352">
                  <c:v>18.549921000000001</c:v>
                </c:pt>
                <c:pt idx="5353">
                  <c:v>18.594662</c:v>
                </c:pt>
                <c:pt idx="5354">
                  <c:v>18.625489999999999</c:v>
                </c:pt>
                <c:pt idx="5355">
                  <c:v>18.658545</c:v>
                </c:pt>
                <c:pt idx="5356">
                  <c:v>18.686712</c:v>
                </c:pt>
                <c:pt idx="5357">
                  <c:v>18.717880000000001</c:v>
                </c:pt>
                <c:pt idx="5358">
                  <c:v>18.751583</c:v>
                </c:pt>
                <c:pt idx="5359">
                  <c:v>18.774370000000001</c:v>
                </c:pt>
                <c:pt idx="5360">
                  <c:v>18.789985999999999</c:v>
                </c:pt>
                <c:pt idx="5361">
                  <c:v>18.782194</c:v>
                </c:pt>
                <c:pt idx="5362">
                  <c:v>18.789335000000001</c:v>
                </c:pt>
                <c:pt idx="5363">
                  <c:v>18.816390999999999</c:v>
                </c:pt>
                <c:pt idx="5364">
                  <c:v>18.855226999999999</c:v>
                </c:pt>
                <c:pt idx="5365">
                  <c:v>18.879653999999999</c:v>
                </c:pt>
                <c:pt idx="5366">
                  <c:v>18.881788</c:v>
                </c:pt>
                <c:pt idx="5367">
                  <c:v>18.893166000000001</c:v>
                </c:pt>
                <c:pt idx="5368">
                  <c:v>18.915088999999998</c:v>
                </c:pt>
                <c:pt idx="5369">
                  <c:v>18.938526</c:v>
                </c:pt>
                <c:pt idx="5370">
                  <c:v>18.956861</c:v>
                </c:pt>
                <c:pt idx="5371">
                  <c:v>18.97662</c:v>
                </c:pt>
                <c:pt idx="5372">
                  <c:v>18.999932999999999</c:v>
                </c:pt>
                <c:pt idx="5373">
                  <c:v>19.010075000000001</c:v>
                </c:pt>
                <c:pt idx="5374">
                  <c:v>19.021174999999999</c:v>
                </c:pt>
                <c:pt idx="5375">
                  <c:v>19.034099999999999</c:v>
                </c:pt>
                <c:pt idx="5376">
                  <c:v>19.047459</c:v>
                </c:pt>
                <c:pt idx="5377">
                  <c:v>19.062393</c:v>
                </c:pt>
                <c:pt idx="5378">
                  <c:v>19.084036000000001</c:v>
                </c:pt>
                <c:pt idx="5379">
                  <c:v>19.121759000000001</c:v>
                </c:pt>
                <c:pt idx="5380">
                  <c:v>19.133199999999999</c:v>
                </c:pt>
                <c:pt idx="5381">
                  <c:v>19.124911999999998</c:v>
                </c:pt>
                <c:pt idx="5382">
                  <c:v>19.127448999999999</c:v>
                </c:pt>
                <c:pt idx="5383">
                  <c:v>19.153853999999999</c:v>
                </c:pt>
                <c:pt idx="5384">
                  <c:v>19.162203000000002</c:v>
                </c:pt>
                <c:pt idx="5385">
                  <c:v>19.162697000000001</c:v>
                </c:pt>
                <c:pt idx="5386">
                  <c:v>19.161337</c:v>
                </c:pt>
                <c:pt idx="5387">
                  <c:v>19.183723000000001</c:v>
                </c:pt>
                <c:pt idx="5388">
                  <c:v>19.205492</c:v>
                </c:pt>
                <c:pt idx="5389">
                  <c:v>19.194483000000002</c:v>
                </c:pt>
                <c:pt idx="5390">
                  <c:v>19.194824000000001</c:v>
                </c:pt>
                <c:pt idx="5391">
                  <c:v>19.199553999999999</c:v>
                </c:pt>
                <c:pt idx="5392">
                  <c:v>19.215788</c:v>
                </c:pt>
                <c:pt idx="5393">
                  <c:v>19.234928</c:v>
                </c:pt>
                <c:pt idx="5394">
                  <c:v>19.257715000000001</c:v>
                </c:pt>
                <c:pt idx="5395">
                  <c:v>19.252768</c:v>
                </c:pt>
                <c:pt idx="5396">
                  <c:v>19.240400000000001</c:v>
                </c:pt>
                <c:pt idx="5397">
                  <c:v>19.256107</c:v>
                </c:pt>
                <c:pt idx="5398">
                  <c:v>19.281555000000001</c:v>
                </c:pt>
                <c:pt idx="5399">
                  <c:v>19.303909000000001</c:v>
                </c:pt>
                <c:pt idx="5400">
                  <c:v>19.336221999999999</c:v>
                </c:pt>
                <c:pt idx="5401">
                  <c:v>19.353012</c:v>
                </c:pt>
                <c:pt idx="5402">
                  <c:v>19.368594999999999</c:v>
                </c:pt>
                <c:pt idx="5403">
                  <c:v>19.386960999999999</c:v>
                </c:pt>
                <c:pt idx="5404">
                  <c:v>19.402391000000001</c:v>
                </c:pt>
                <c:pt idx="5405">
                  <c:v>19.420942</c:v>
                </c:pt>
                <c:pt idx="5406">
                  <c:v>19.441566000000002</c:v>
                </c:pt>
                <c:pt idx="5407">
                  <c:v>19.455976</c:v>
                </c:pt>
                <c:pt idx="5408">
                  <c:v>19.465869999999999</c:v>
                </c:pt>
                <c:pt idx="5409">
                  <c:v>19.482690999999999</c:v>
                </c:pt>
                <c:pt idx="5410">
                  <c:v>19.49877</c:v>
                </c:pt>
                <c:pt idx="5411">
                  <c:v>19.508509</c:v>
                </c:pt>
                <c:pt idx="5412">
                  <c:v>19.515806000000001</c:v>
                </c:pt>
                <c:pt idx="5413">
                  <c:v>19.531452000000002</c:v>
                </c:pt>
                <c:pt idx="5414">
                  <c:v>19.545860000000001</c:v>
                </c:pt>
                <c:pt idx="5415">
                  <c:v>19.564816</c:v>
                </c:pt>
                <c:pt idx="5416">
                  <c:v>19.564876999999999</c:v>
                </c:pt>
                <c:pt idx="5417">
                  <c:v>19.572205</c:v>
                </c:pt>
                <c:pt idx="5418">
                  <c:v>19.589148999999999</c:v>
                </c:pt>
                <c:pt idx="5419">
                  <c:v>19.594715000000001</c:v>
                </c:pt>
                <c:pt idx="5420">
                  <c:v>19.601641000000001</c:v>
                </c:pt>
                <c:pt idx="5421">
                  <c:v>19.606092</c:v>
                </c:pt>
                <c:pt idx="5422">
                  <c:v>19.618153</c:v>
                </c:pt>
                <c:pt idx="5423">
                  <c:v>19.625510999999999</c:v>
                </c:pt>
                <c:pt idx="5424">
                  <c:v>19.640291000000001</c:v>
                </c:pt>
                <c:pt idx="5425">
                  <c:v>19.623688000000001</c:v>
                </c:pt>
                <c:pt idx="5426">
                  <c:v>19.601641000000001</c:v>
                </c:pt>
                <c:pt idx="5427">
                  <c:v>19.593014</c:v>
                </c:pt>
                <c:pt idx="5428">
                  <c:v>19.599321</c:v>
                </c:pt>
                <c:pt idx="5429">
                  <c:v>19.595580999999999</c:v>
                </c:pt>
                <c:pt idx="5430">
                  <c:v>19.602754999999998</c:v>
                </c:pt>
                <c:pt idx="5431">
                  <c:v>19.612864999999999</c:v>
                </c:pt>
                <c:pt idx="5432">
                  <c:v>19.633054999999999</c:v>
                </c:pt>
                <c:pt idx="5433">
                  <c:v>19.648669999999999</c:v>
                </c:pt>
                <c:pt idx="5434">
                  <c:v>19.656987999999998</c:v>
                </c:pt>
                <c:pt idx="5435">
                  <c:v>19.688804999999999</c:v>
                </c:pt>
                <c:pt idx="5436">
                  <c:v>19.744028</c:v>
                </c:pt>
                <c:pt idx="5437">
                  <c:v>19.797335</c:v>
                </c:pt>
                <c:pt idx="5438">
                  <c:v>19.749067</c:v>
                </c:pt>
                <c:pt idx="5439">
                  <c:v>19.636303000000002</c:v>
                </c:pt>
                <c:pt idx="5440">
                  <c:v>19.528206000000001</c:v>
                </c:pt>
                <c:pt idx="5441">
                  <c:v>19.427467</c:v>
                </c:pt>
                <c:pt idx="5442">
                  <c:v>19.364265</c:v>
                </c:pt>
                <c:pt idx="5443">
                  <c:v>19.318256000000002</c:v>
                </c:pt>
                <c:pt idx="5444">
                  <c:v>19.292995000000001</c:v>
                </c:pt>
                <c:pt idx="5445">
                  <c:v>19.296735999999999</c:v>
                </c:pt>
                <c:pt idx="5446">
                  <c:v>19.295006000000001</c:v>
                </c:pt>
                <c:pt idx="5447">
                  <c:v>19.294046000000002</c:v>
                </c:pt>
                <c:pt idx="5448">
                  <c:v>19.293303999999999</c:v>
                </c:pt>
                <c:pt idx="5449">
                  <c:v>19.302703999999999</c:v>
                </c:pt>
                <c:pt idx="5450">
                  <c:v>19.318256000000002</c:v>
                </c:pt>
                <c:pt idx="5451">
                  <c:v>19.347168</c:v>
                </c:pt>
                <c:pt idx="5452">
                  <c:v>19.356783</c:v>
                </c:pt>
                <c:pt idx="5453">
                  <c:v>19.375026999999999</c:v>
                </c:pt>
                <c:pt idx="5454">
                  <c:v>19.396732</c:v>
                </c:pt>
                <c:pt idx="5455">
                  <c:v>19.431919000000001</c:v>
                </c:pt>
                <c:pt idx="5456">
                  <c:v>19.453688</c:v>
                </c:pt>
                <c:pt idx="5457">
                  <c:v>19.480927999999999</c:v>
                </c:pt>
                <c:pt idx="5458">
                  <c:v>19.511415</c:v>
                </c:pt>
                <c:pt idx="5459">
                  <c:v>19.542335999999999</c:v>
                </c:pt>
                <c:pt idx="5460">
                  <c:v>19.570442</c:v>
                </c:pt>
                <c:pt idx="5461">
                  <c:v>19.593198999999998</c:v>
                </c:pt>
                <c:pt idx="5462">
                  <c:v>19.625883000000002</c:v>
                </c:pt>
                <c:pt idx="5463">
                  <c:v>19.658318000000001</c:v>
                </c:pt>
                <c:pt idx="5464">
                  <c:v>19.691372000000001</c:v>
                </c:pt>
                <c:pt idx="5465">
                  <c:v>19.713695999999999</c:v>
                </c:pt>
                <c:pt idx="5466">
                  <c:v>19.741399999999999</c:v>
                </c:pt>
                <c:pt idx="5467">
                  <c:v>19.775566000000001</c:v>
                </c:pt>
                <c:pt idx="5468">
                  <c:v>19.813723</c:v>
                </c:pt>
                <c:pt idx="5469">
                  <c:v>19.856918</c:v>
                </c:pt>
                <c:pt idx="5470">
                  <c:v>19.896989999999999</c:v>
                </c:pt>
                <c:pt idx="5471">
                  <c:v>19.928899999999999</c:v>
                </c:pt>
                <c:pt idx="5472">
                  <c:v>19.958027000000001</c:v>
                </c:pt>
                <c:pt idx="5473">
                  <c:v>19.988731000000001</c:v>
                </c:pt>
                <c:pt idx="5474">
                  <c:v>20.015940000000001</c:v>
                </c:pt>
                <c:pt idx="5475">
                  <c:v>20.046952999999998</c:v>
                </c:pt>
                <c:pt idx="5476">
                  <c:v>20.070978</c:v>
                </c:pt>
                <c:pt idx="5477">
                  <c:v>20.096610999999999</c:v>
                </c:pt>
                <c:pt idx="5478">
                  <c:v>20.128489999999999</c:v>
                </c:pt>
                <c:pt idx="5479">
                  <c:v>20.163029000000002</c:v>
                </c:pt>
                <c:pt idx="5480">
                  <c:v>20.177714999999999</c:v>
                </c:pt>
                <c:pt idx="5481">
                  <c:v>20.193854999999999</c:v>
                </c:pt>
                <c:pt idx="5482">
                  <c:v>20.213706999999999</c:v>
                </c:pt>
                <c:pt idx="5483">
                  <c:v>20.240853999999999</c:v>
                </c:pt>
                <c:pt idx="5484">
                  <c:v>20.254923000000002</c:v>
                </c:pt>
                <c:pt idx="5485">
                  <c:v>20.267847</c:v>
                </c:pt>
                <c:pt idx="5486">
                  <c:v>20.278824</c:v>
                </c:pt>
                <c:pt idx="5487">
                  <c:v>20.290049</c:v>
                </c:pt>
                <c:pt idx="5488">
                  <c:v>20.303560000000001</c:v>
                </c:pt>
                <c:pt idx="5489">
                  <c:v>20.308537999999999</c:v>
                </c:pt>
                <c:pt idx="5490">
                  <c:v>20.316607999999999</c:v>
                </c:pt>
                <c:pt idx="5491">
                  <c:v>20.329039000000002</c:v>
                </c:pt>
                <c:pt idx="5492">
                  <c:v>20.346692999999998</c:v>
                </c:pt>
                <c:pt idx="5493">
                  <c:v>20.359155999999999</c:v>
                </c:pt>
                <c:pt idx="5494">
                  <c:v>20.368679</c:v>
                </c:pt>
                <c:pt idx="5495">
                  <c:v>20.373439999999999</c:v>
                </c:pt>
                <c:pt idx="5496">
                  <c:v>20.382777999999998</c:v>
                </c:pt>
                <c:pt idx="5497">
                  <c:v>20.392363</c:v>
                </c:pt>
                <c:pt idx="5498">
                  <c:v>20.400959</c:v>
                </c:pt>
                <c:pt idx="5499">
                  <c:v>20.410851999999998</c:v>
                </c:pt>
                <c:pt idx="5500">
                  <c:v>20.411348</c:v>
                </c:pt>
                <c:pt idx="5501">
                  <c:v>20.411781000000001</c:v>
                </c:pt>
                <c:pt idx="5502">
                  <c:v>20.41478</c:v>
                </c:pt>
                <c:pt idx="5503">
                  <c:v>20.416142000000001</c:v>
                </c:pt>
                <c:pt idx="5504">
                  <c:v>20.416202999999999</c:v>
                </c:pt>
                <c:pt idx="5505">
                  <c:v>20.421241999999999</c:v>
                </c:pt>
                <c:pt idx="5506">
                  <c:v>20.427395000000001</c:v>
                </c:pt>
                <c:pt idx="5507">
                  <c:v>20.435621000000001</c:v>
                </c:pt>
                <c:pt idx="5508">
                  <c:v>20.436827000000001</c:v>
                </c:pt>
                <c:pt idx="5509">
                  <c:v>20.435465000000001</c:v>
                </c:pt>
                <c:pt idx="5510">
                  <c:v>20.438713</c:v>
                </c:pt>
                <c:pt idx="5511">
                  <c:v>20.436951000000001</c:v>
                </c:pt>
                <c:pt idx="5512">
                  <c:v>20.437939</c:v>
                </c:pt>
                <c:pt idx="5513">
                  <c:v>20.434567999999999</c:v>
                </c:pt>
                <c:pt idx="5514">
                  <c:v>20.434567999999999</c:v>
                </c:pt>
                <c:pt idx="5515">
                  <c:v>20.436176</c:v>
                </c:pt>
                <c:pt idx="5516">
                  <c:v>20.437321000000001</c:v>
                </c:pt>
                <c:pt idx="5517">
                  <c:v>20.436176</c:v>
                </c:pt>
                <c:pt idx="5518">
                  <c:v>20.436703000000001</c:v>
                </c:pt>
                <c:pt idx="5519">
                  <c:v>20.436394</c:v>
                </c:pt>
                <c:pt idx="5520">
                  <c:v>20.437692999999999</c:v>
                </c:pt>
                <c:pt idx="5521">
                  <c:v>20.440999999999999</c:v>
                </c:pt>
                <c:pt idx="5522">
                  <c:v>20.442979999999999</c:v>
                </c:pt>
                <c:pt idx="5523">
                  <c:v>20.442238</c:v>
                </c:pt>
                <c:pt idx="5524">
                  <c:v>20.446566000000001</c:v>
                </c:pt>
                <c:pt idx="5525">
                  <c:v>20.448668999999999</c:v>
                </c:pt>
                <c:pt idx="5526">
                  <c:v>20.449905000000001</c:v>
                </c:pt>
                <c:pt idx="5527">
                  <c:v>20.459429</c:v>
                </c:pt>
                <c:pt idx="5528">
                  <c:v>20.463417</c:v>
                </c:pt>
                <c:pt idx="5529">
                  <c:v>20.465675000000001</c:v>
                </c:pt>
                <c:pt idx="5530">
                  <c:v>20.470869</c:v>
                </c:pt>
                <c:pt idx="5531">
                  <c:v>20.477764000000001</c:v>
                </c:pt>
                <c:pt idx="5532">
                  <c:v>20.486329999999999</c:v>
                </c:pt>
                <c:pt idx="5533">
                  <c:v>20.488371000000001</c:v>
                </c:pt>
                <c:pt idx="5534">
                  <c:v>20.493749999999999</c:v>
                </c:pt>
                <c:pt idx="5535">
                  <c:v>20.496502</c:v>
                </c:pt>
                <c:pt idx="5536">
                  <c:v>20.496873999999998</c:v>
                </c:pt>
                <c:pt idx="5537">
                  <c:v>20.497553</c:v>
                </c:pt>
                <c:pt idx="5538">
                  <c:v>20.492483</c:v>
                </c:pt>
                <c:pt idx="5539">
                  <c:v>20.494709</c:v>
                </c:pt>
                <c:pt idx="5540">
                  <c:v>20.501449999999998</c:v>
                </c:pt>
                <c:pt idx="5541">
                  <c:v>20.509025999999999</c:v>
                </c:pt>
                <c:pt idx="5542">
                  <c:v>20.517529</c:v>
                </c:pt>
                <c:pt idx="5543">
                  <c:v>20.526309999999999</c:v>
                </c:pt>
                <c:pt idx="5544">
                  <c:v>20.529772000000001</c:v>
                </c:pt>
                <c:pt idx="5545">
                  <c:v>20.535585000000001</c:v>
                </c:pt>
                <c:pt idx="5546">
                  <c:v>20.542604000000001</c:v>
                </c:pt>
                <c:pt idx="5547">
                  <c:v>20.546036000000001</c:v>
                </c:pt>
                <c:pt idx="5548">
                  <c:v>20.549160000000001</c:v>
                </c:pt>
                <c:pt idx="5549">
                  <c:v>20.552776000000001</c:v>
                </c:pt>
                <c:pt idx="5550">
                  <c:v>20.559609999999999</c:v>
                </c:pt>
                <c:pt idx="5551">
                  <c:v>20.566102999999998</c:v>
                </c:pt>
                <c:pt idx="5552">
                  <c:v>20.573060999999999</c:v>
                </c:pt>
                <c:pt idx="5553">
                  <c:v>20.583696</c:v>
                </c:pt>
                <c:pt idx="5554">
                  <c:v>20.592355999999999</c:v>
                </c:pt>
                <c:pt idx="5555">
                  <c:v>20.604783999999999</c:v>
                </c:pt>
                <c:pt idx="5556">
                  <c:v>20.607599</c:v>
                </c:pt>
                <c:pt idx="5557">
                  <c:v>20.607196999999999</c:v>
                </c:pt>
                <c:pt idx="5558">
                  <c:v>20.603579</c:v>
                </c:pt>
                <c:pt idx="5559">
                  <c:v>20.609639999999999</c:v>
                </c:pt>
                <c:pt idx="5560">
                  <c:v>20.612299</c:v>
                </c:pt>
                <c:pt idx="5561">
                  <c:v>20.612144000000001</c:v>
                </c:pt>
                <c:pt idx="5562">
                  <c:v>20.628005999999999</c:v>
                </c:pt>
                <c:pt idx="5563">
                  <c:v>20.640993000000002</c:v>
                </c:pt>
                <c:pt idx="5564">
                  <c:v>20.646619999999999</c:v>
                </c:pt>
                <c:pt idx="5565">
                  <c:v>20.644950999999999</c:v>
                </c:pt>
                <c:pt idx="5566">
                  <c:v>20.648909</c:v>
                </c:pt>
                <c:pt idx="5567">
                  <c:v>20.659791999999999</c:v>
                </c:pt>
                <c:pt idx="5568">
                  <c:v>20.661214999999999</c:v>
                </c:pt>
                <c:pt idx="5569">
                  <c:v>20.667767999999999</c:v>
                </c:pt>
                <c:pt idx="5570">
                  <c:v>20.678808</c:v>
                </c:pt>
                <c:pt idx="5571">
                  <c:v>20.684743999999998</c:v>
                </c:pt>
                <c:pt idx="5572">
                  <c:v>20.691175000000001</c:v>
                </c:pt>
                <c:pt idx="5573">
                  <c:v>20.696247</c:v>
                </c:pt>
                <c:pt idx="5574">
                  <c:v>20.696062000000001</c:v>
                </c:pt>
                <c:pt idx="5575">
                  <c:v>20.699245000000001</c:v>
                </c:pt>
                <c:pt idx="5576">
                  <c:v>20.708368</c:v>
                </c:pt>
                <c:pt idx="5577">
                  <c:v>20.721879999999999</c:v>
                </c:pt>
                <c:pt idx="5578">
                  <c:v>20.728093999999999</c:v>
                </c:pt>
                <c:pt idx="5579">
                  <c:v>20.732330000000001</c:v>
                </c:pt>
                <c:pt idx="5580">
                  <c:v>20.746492</c:v>
                </c:pt>
                <c:pt idx="5581">
                  <c:v>20.759879999999999</c:v>
                </c:pt>
                <c:pt idx="5582">
                  <c:v>20.761272000000002</c:v>
                </c:pt>
                <c:pt idx="5583">
                  <c:v>20.764579999999999</c:v>
                </c:pt>
                <c:pt idx="5584">
                  <c:v>20.771847000000001</c:v>
                </c:pt>
                <c:pt idx="5585">
                  <c:v>20.791605000000001</c:v>
                </c:pt>
                <c:pt idx="5586">
                  <c:v>20.810805999999999</c:v>
                </c:pt>
                <c:pt idx="5587">
                  <c:v>20.824936000000001</c:v>
                </c:pt>
                <c:pt idx="5588">
                  <c:v>20.837584</c:v>
                </c:pt>
                <c:pt idx="5589">
                  <c:v>20.844076000000001</c:v>
                </c:pt>
                <c:pt idx="5590">
                  <c:v>20.845714999999998</c:v>
                </c:pt>
                <c:pt idx="5591">
                  <c:v>20.852578999999999</c:v>
                </c:pt>
                <c:pt idx="5592">
                  <c:v>20.873297000000001</c:v>
                </c:pt>
                <c:pt idx="5593">
                  <c:v>20.890889999999999</c:v>
                </c:pt>
                <c:pt idx="5594">
                  <c:v>20.898372999999999</c:v>
                </c:pt>
                <c:pt idx="5595">
                  <c:v>20.90465</c:v>
                </c:pt>
                <c:pt idx="5596">
                  <c:v>20.900846000000001</c:v>
                </c:pt>
                <c:pt idx="5597">
                  <c:v>20.903441999999998</c:v>
                </c:pt>
                <c:pt idx="5598">
                  <c:v>20.910769999999999</c:v>
                </c:pt>
                <c:pt idx="5599">
                  <c:v>20.914482</c:v>
                </c:pt>
                <c:pt idx="5600">
                  <c:v>20.912441000000001</c:v>
                </c:pt>
                <c:pt idx="5601">
                  <c:v>20.924593000000002</c:v>
                </c:pt>
                <c:pt idx="5602">
                  <c:v>20.935383000000002</c:v>
                </c:pt>
                <c:pt idx="5603">
                  <c:v>20.940145000000001</c:v>
                </c:pt>
                <c:pt idx="5604">
                  <c:v>20.943978999999999</c:v>
                </c:pt>
                <c:pt idx="5605">
                  <c:v>20.944351000000001</c:v>
                </c:pt>
                <c:pt idx="5606">
                  <c:v>20.960213</c:v>
                </c:pt>
                <c:pt idx="5607">
                  <c:v>20.971374999999998</c:v>
                </c:pt>
                <c:pt idx="5608">
                  <c:v>20.96884</c:v>
                </c:pt>
                <c:pt idx="5609">
                  <c:v>20.971622</c:v>
                </c:pt>
                <c:pt idx="5610">
                  <c:v>20.983464999999999</c:v>
                </c:pt>
                <c:pt idx="5611">
                  <c:v>21.012066000000001</c:v>
                </c:pt>
                <c:pt idx="5612">
                  <c:v>21.031576000000001</c:v>
                </c:pt>
                <c:pt idx="5613">
                  <c:v>21.044933</c:v>
                </c:pt>
                <c:pt idx="5614">
                  <c:v>21.051518999999999</c:v>
                </c:pt>
                <c:pt idx="5615">
                  <c:v>21.051891000000001</c:v>
                </c:pt>
                <c:pt idx="5616">
                  <c:v>21.061938999999999</c:v>
                </c:pt>
                <c:pt idx="5617">
                  <c:v>21.082006</c:v>
                </c:pt>
                <c:pt idx="5618">
                  <c:v>21.110268000000001</c:v>
                </c:pt>
                <c:pt idx="5619">
                  <c:v>21.126007000000001</c:v>
                </c:pt>
                <c:pt idx="5620">
                  <c:v>21.15099</c:v>
                </c:pt>
                <c:pt idx="5621">
                  <c:v>21.190412999999999</c:v>
                </c:pt>
                <c:pt idx="5622">
                  <c:v>21.205100999999999</c:v>
                </c:pt>
                <c:pt idx="5623">
                  <c:v>21.221952000000002</c:v>
                </c:pt>
                <c:pt idx="5624">
                  <c:v>21.240009000000001</c:v>
                </c:pt>
                <c:pt idx="5625">
                  <c:v>21.243164</c:v>
                </c:pt>
                <c:pt idx="5626">
                  <c:v>21.241492999999998</c:v>
                </c:pt>
                <c:pt idx="5627">
                  <c:v>21.234567999999999</c:v>
                </c:pt>
                <c:pt idx="5628">
                  <c:v>21.240690000000001</c:v>
                </c:pt>
                <c:pt idx="5629">
                  <c:v>21.266354</c:v>
                </c:pt>
                <c:pt idx="5630">
                  <c:v>21.297149999999998</c:v>
                </c:pt>
                <c:pt idx="5631">
                  <c:v>21.32</c:v>
                </c:pt>
                <c:pt idx="5632">
                  <c:v>21.335830999999999</c:v>
                </c:pt>
                <c:pt idx="5633">
                  <c:v>21.356763999999998</c:v>
                </c:pt>
                <c:pt idx="5634">
                  <c:v>21.383973999999998</c:v>
                </c:pt>
                <c:pt idx="5635">
                  <c:v>21.412389999999998</c:v>
                </c:pt>
                <c:pt idx="5636">
                  <c:v>21.439938999999999</c:v>
                </c:pt>
                <c:pt idx="5637">
                  <c:v>21.457594</c:v>
                </c:pt>
                <c:pt idx="5638">
                  <c:v>21.479177</c:v>
                </c:pt>
                <c:pt idx="5639">
                  <c:v>21.502490999999999</c:v>
                </c:pt>
                <c:pt idx="5640">
                  <c:v>21.527103</c:v>
                </c:pt>
                <c:pt idx="5641">
                  <c:v>21.526824999999999</c:v>
                </c:pt>
                <c:pt idx="5642">
                  <c:v>21.524011999999999</c:v>
                </c:pt>
                <c:pt idx="5643">
                  <c:v>21.529019999999999</c:v>
                </c:pt>
                <c:pt idx="5644">
                  <c:v>21.532885</c:v>
                </c:pt>
                <c:pt idx="5645">
                  <c:v>21.539470999999999</c:v>
                </c:pt>
                <c:pt idx="5646">
                  <c:v>21.548161</c:v>
                </c:pt>
                <c:pt idx="5647">
                  <c:v>21.547046999999999</c:v>
                </c:pt>
                <c:pt idx="5648">
                  <c:v>21.546398</c:v>
                </c:pt>
                <c:pt idx="5649">
                  <c:v>21.551437</c:v>
                </c:pt>
                <c:pt idx="5650">
                  <c:v>21.560219</c:v>
                </c:pt>
                <c:pt idx="5651">
                  <c:v>21.559104999999999</c:v>
                </c:pt>
                <c:pt idx="5652">
                  <c:v>21.556446000000001</c:v>
                </c:pt>
                <c:pt idx="5653">
                  <c:v>21.555859000000002</c:v>
                </c:pt>
                <c:pt idx="5654">
                  <c:v>21.567453</c:v>
                </c:pt>
                <c:pt idx="5655">
                  <c:v>21.569433</c:v>
                </c:pt>
                <c:pt idx="5656">
                  <c:v>21.579080999999999</c:v>
                </c:pt>
                <c:pt idx="5657">
                  <c:v>21.584676999999999</c:v>
                </c:pt>
                <c:pt idx="5658">
                  <c:v>21.584059</c:v>
                </c:pt>
                <c:pt idx="5659">
                  <c:v>21.588232000000001</c:v>
                </c:pt>
                <c:pt idx="5660">
                  <c:v>21.591356000000001</c:v>
                </c:pt>
                <c:pt idx="5661">
                  <c:v>21.587584</c:v>
                </c:pt>
                <c:pt idx="5662">
                  <c:v>21.588139999999999</c:v>
                </c:pt>
                <c:pt idx="5663">
                  <c:v>21.589376000000001</c:v>
                </c:pt>
                <c:pt idx="5664">
                  <c:v>21.591014999999999</c:v>
                </c:pt>
                <c:pt idx="5665">
                  <c:v>21.584212999999998</c:v>
                </c:pt>
                <c:pt idx="5666">
                  <c:v>21.582944999999999</c:v>
                </c:pt>
                <c:pt idx="5667">
                  <c:v>21.582295999999999</c:v>
                </c:pt>
                <c:pt idx="5668">
                  <c:v>21.592344000000001</c:v>
                </c:pt>
                <c:pt idx="5669">
                  <c:v>21.590489999999999</c:v>
                </c:pt>
                <c:pt idx="5670">
                  <c:v>21.598839000000002</c:v>
                </c:pt>
                <c:pt idx="5671">
                  <c:v>21.606536999999999</c:v>
                </c:pt>
                <c:pt idx="5672">
                  <c:v>21.612165000000001</c:v>
                </c:pt>
                <c:pt idx="5673">
                  <c:v>21.616925999999999</c:v>
                </c:pt>
                <c:pt idx="5674">
                  <c:v>21.615905999999999</c:v>
                </c:pt>
                <c:pt idx="5675">
                  <c:v>21.611823999999999</c:v>
                </c:pt>
                <c:pt idx="5676">
                  <c:v>21.615998999999999</c:v>
                </c:pt>
                <c:pt idx="5677">
                  <c:v>21.629912999999998</c:v>
                </c:pt>
                <c:pt idx="5678">
                  <c:v>21.637858999999999</c:v>
                </c:pt>
                <c:pt idx="5679">
                  <c:v>21.650628999999999</c:v>
                </c:pt>
                <c:pt idx="5680">
                  <c:v>21.654062</c:v>
                </c:pt>
                <c:pt idx="5681">
                  <c:v>21.665935999999999</c:v>
                </c:pt>
                <c:pt idx="5682">
                  <c:v>21.672552</c:v>
                </c:pt>
                <c:pt idx="5683">
                  <c:v>21.670325999999999</c:v>
                </c:pt>
                <c:pt idx="5684">
                  <c:v>21.678674999999998</c:v>
                </c:pt>
                <c:pt idx="5685">
                  <c:v>21.702297000000002</c:v>
                </c:pt>
                <c:pt idx="5686">
                  <c:v>21.717880000000001</c:v>
                </c:pt>
                <c:pt idx="5687">
                  <c:v>21.720911000000001</c:v>
                </c:pt>
                <c:pt idx="5688">
                  <c:v>21.731608999999999</c:v>
                </c:pt>
                <c:pt idx="5689">
                  <c:v>21.735104</c:v>
                </c:pt>
                <c:pt idx="5690">
                  <c:v>21.738968</c:v>
                </c:pt>
                <c:pt idx="5691">
                  <c:v>21.748460999999999</c:v>
                </c:pt>
                <c:pt idx="5692">
                  <c:v>21.755140000000001</c:v>
                </c:pt>
                <c:pt idx="5693">
                  <c:v>21.750440999999999</c:v>
                </c:pt>
                <c:pt idx="5694">
                  <c:v>21.741226000000001</c:v>
                </c:pt>
                <c:pt idx="5695">
                  <c:v>21.737608000000002</c:v>
                </c:pt>
                <c:pt idx="5696">
                  <c:v>21.734825000000001</c:v>
                </c:pt>
                <c:pt idx="5697">
                  <c:v>21.736155</c:v>
                </c:pt>
                <c:pt idx="5698">
                  <c:v>21.745090000000001</c:v>
                </c:pt>
                <c:pt idx="5699">
                  <c:v>21.738289000000002</c:v>
                </c:pt>
                <c:pt idx="5700">
                  <c:v>21.732413999999999</c:v>
                </c:pt>
                <c:pt idx="5701">
                  <c:v>21.729444999999998</c:v>
                </c:pt>
                <c:pt idx="5702">
                  <c:v>21.718222000000001</c:v>
                </c:pt>
                <c:pt idx="5703">
                  <c:v>21.716829000000001</c:v>
                </c:pt>
                <c:pt idx="5704">
                  <c:v>21.725704</c:v>
                </c:pt>
                <c:pt idx="5705">
                  <c:v>21.735227999999999</c:v>
                </c:pt>
                <c:pt idx="5706">
                  <c:v>21.742277000000001</c:v>
                </c:pt>
                <c:pt idx="5707">
                  <c:v>21.757738</c:v>
                </c:pt>
                <c:pt idx="5708">
                  <c:v>21.769393999999998</c:v>
                </c:pt>
                <c:pt idx="5709">
                  <c:v>21.777742</c:v>
                </c:pt>
                <c:pt idx="5710">
                  <c:v>21.782844999999998</c:v>
                </c:pt>
                <c:pt idx="5711">
                  <c:v>21.789276000000001</c:v>
                </c:pt>
                <c:pt idx="5712">
                  <c:v>21.792677000000001</c:v>
                </c:pt>
                <c:pt idx="5713">
                  <c:v>21.804798000000002</c:v>
                </c:pt>
                <c:pt idx="5714">
                  <c:v>21.806498000000001</c:v>
                </c:pt>
                <c:pt idx="5715">
                  <c:v>21.808198999999998</c:v>
                </c:pt>
                <c:pt idx="5716">
                  <c:v>21.811724000000002</c:v>
                </c:pt>
                <c:pt idx="5717">
                  <c:v>21.826564999999999</c:v>
                </c:pt>
                <c:pt idx="5718">
                  <c:v>21.831142</c:v>
                </c:pt>
                <c:pt idx="5719">
                  <c:v>21.832718</c:v>
                </c:pt>
                <c:pt idx="5720">
                  <c:v>21.839458</c:v>
                </c:pt>
                <c:pt idx="5721">
                  <c:v>21.844591000000001</c:v>
                </c:pt>
                <c:pt idx="5722">
                  <c:v>21.853621</c:v>
                </c:pt>
                <c:pt idx="5723">
                  <c:v>21.865711000000001</c:v>
                </c:pt>
                <c:pt idx="5724">
                  <c:v>21.874554</c:v>
                </c:pt>
                <c:pt idx="5725">
                  <c:v>21.885839000000001</c:v>
                </c:pt>
                <c:pt idx="5726">
                  <c:v>21.887108000000001</c:v>
                </c:pt>
                <c:pt idx="5727">
                  <c:v>21.884077000000001</c:v>
                </c:pt>
                <c:pt idx="5728">
                  <c:v>21.870811</c:v>
                </c:pt>
                <c:pt idx="5729">
                  <c:v>21.869236000000001</c:v>
                </c:pt>
                <c:pt idx="5730">
                  <c:v>21.874306000000001</c:v>
                </c:pt>
                <c:pt idx="5731">
                  <c:v>21.879686</c:v>
                </c:pt>
                <c:pt idx="5732">
                  <c:v>21.869420999999999</c:v>
                </c:pt>
                <c:pt idx="5733">
                  <c:v>21.872790999999999</c:v>
                </c:pt>
                <c:pt idx="5734">
                  <c:v>21.869513999999999</c:v>
                </c:pt>
                <c:pt idx="5735">
                  <c:v>21.873379</c:v>
                </c:pt>
                <c:pt idx="5736">
                  <c:v>21.865061000000001</c:v>
                </c:pt>
                <c:pt idx="5737">
                  <c:v>21.861412000000001</c:v>
                </c:pt>
                <c:pt idx="5738">
                  <c:v>21.866174999999998</c:v>
                </c:pt>
                <c:pt idx="5739">
                  <c:v>21.876625000000001</c:v>
                </c:pt>
                <c:pt idx="5740">
                  <c:v>21.881264000000002</c:v>
                </c:pt>
                <c:pt idx="5741">
                  <c:v>21.876873</c:v>
                </c:pt>
                <c:pt idx="5742">
                  <c:v>21.883365999999999</c:v>
                </c:pt>
                <c:pt idx="5743">
                  <c:v>21.889334000000002</c:v>
                </c:pt>
                <c:pt idx="5744">
                  <c:v>21.881264000000002</c:v>
                </c:pt>
                <c:pt idx="5745">
                  <c:v>21.884356</c:v>
                </c:pt>
                <c:pt idx="5746">
                  <c:v>21.903030000000001</c:v>
                </c:pt>
                <c:pt idx="5747">
                  <c:v>21.913637000000001</c:v>
                </c:pt>
                <c:pt idx="5748">
                  <c:v>21.916605000000001</c:v>
                </c:pt>
                <c:pt idx="5749">
                  <c:v>21.916235</c:v>
                </c:pt>
                <c:pt idx="5750">
                  <c:v>21.912029</c:v>
                </c:pt>
                <c:pt idx="5751">
                  <c:v>21.915709</c:v>
                </c:pt>
                <c:pt idx="5752">
                  <c:v>21.925943</c:v>
                </c:pt>
                <c:pt idx="5753">
                  <c:v>21.928850000000001</c:v>
                </c:pt>
                <c:pt idx="5754">
                  <c:v>21.926283000000002</c:v>
                </c:pt>
                <c:pt idx="5755">
                  <c:v>21.924272999999999</c:v>
                </c:pt>
                <c:pt idx="5756">
                  <c:v>21.916111000000001</c:v>
                </c:pt>
                <c:pt idx="5757">
                  <c:v>21.914873</c:v>
                </c:pt>
                <c:pt idx="5758">
                  <c:v>21.906587999999999</c:v>
                </c:pt>
                <c:pt idx="5759">
                  <c:v>21.896723000000001</c:v>
                </c:pt>
                <c:pt idx="5760">
                  <c:v>21.901609000000001</c:v>
                </c:pt>
                <c:pt idx="5761">
                  <c:v>21.911256999999999</c:v>
                </c:pt>
                <c:pt idx="5762">
                  <c:v>21.915709</c:v>
                </c:pt>
                <c:pt idx="5763">
                  <c:v>21.926746000000001</c:v>
                </c:pt>
                <c:pt idx="5764">
                  <c:v>21.942516000000001</c:v>
                </c:pt>
                <c:pt idx="5765">
                  <c:v>21.947030999999999</c:v>
                </c:pt>
                <c:pt idx="5766">
                  <c:v>21.942855999999999</c:v>
                </c:pt>
                <c:pt idx="5767">
                  <c:v>21.932932000000001</c:v>
                </c:pt>
                <c:pt idx="5768">
                  <c:v>21.927302999999998</c:v>
                </c:pt>
                <c:pt idx="5769">
                  <c:v>21.924334999999999</c:v>
                </c:pt>
                <c:pt idx="5770">
                  <c:v>21.925232000000001</c:v>
                </c:pt>
                <c:pt idx="5771">
                  <c:v>21.924520000000001</c:v>
                </c:pt>
                <c:pt idx="5772">
                  <c:v>21.929901000000001</c:v>
                </c:pt>
                <c:pt idx="5773">
                  <c:v>21.934013</c:v>
                </c:pt>
                <c:pt idx="5774">
                  <c:v>21.943165</c:v>
                </c:pt>
                <c:pt idx="5775">
                  <c:v>21.942392000000002</c:v>
                </c:pt>
                <c:pt idx="5776">
                  <c:v>21.937353000000002</c:v>
                </c:pt>
                <c:pt idx="5777">
                  <c:v>21.938929000000002</c:v>
                </c:pt>
                <c:pt idx="5778">
                  <c:v>21.938032</c:v>
                </c:pt>
                <c:pt idx="5779">
                  <c:v>21.949318000000002</c:v>
                </c:pt>
                <c:pt idx="5780">
                  <c:v>21.946814</c:v>
                </c:pt>
                <c:pt idx="5781">
                  <c:v>21.948143000000002</c:v>
                </c:pt>
                <c:pt idx="5782">
                  <c:v>21.948391000000001</c:v>
                </c:pt>
                <c:pt idx="5783">
                  <c:v>21.958874000000002</c:v>
                </c:pt>
                <c:pt idx="5784">
                  <c:v>21.968861</c:v>
                </c:pt>
                <c:pt idx="5785">
                  <c:v>21.970005</c:v>
                </c:pt>
                <c:pt idx="5786">
                  <c:v>21.978383999999998</c:v>
                </c:pt>
                <c:pt idx="5787">
                  <c:v>21.988803999999998</c:v>
                </c:pt>
                <c:pt idx="5788">
                  <c:v>21.996998000000001</c:v>
                </c:pt>
                <c:pt idx="5789">
                  <c:v>21.995916000000001</c:v>
                </c:pt>
                <c:pt idx="5790">
                  <c:v>22.003520999999999</c:v>
                </c:pt>
                <c:pt idx="5791">
                  <c:v>22.016632000000001</c:v>
                </c:pt>
                <c:pt idx="5792">
                  <c:v>22.026433999999998</c:v>
                </c:pt>
                <c:pt idx="5793">
                  <c:v>22.031876</c:v>
                </c:pt>
                <c:pt idx="5794">
                  <c:v>22.039852</c:v>
                </c:pt>
                <c:pt idx="5795">
                  <c:v>22.051169999999999</c:v>
                </c:pt>
                <c:pt idx="5796">
                  <c:v>22.053426999999999</c:v>
                </c:pt>
                <c:pt idx="5797">
                  <c:v>22.066908000000002</c:v>
                </c:pt>
                <c:pt idx="5798">
                  <c:v>22.086727</c:v>
                </c:pt>
                <c:pt idx="5799">
                  <c:v>22.09721</c:v>
                </c:pt>
                <c:pt idx="5800">
                  <c:v>22.114432999999998</c:v>
                </c:pt>
                <c:pt idx="5801">
                  <c:v>22.14189</c:v>
                </c:pt>
                <c:pt idx="5802">
                  <c:v>22.160751000000001</c:v>
                </c:pt>
                <c:pt idx="5803">
                  <c:v>22.184342999999998</c:v>
                </c:pt>
                <c:pt idx="5804">
                  <c:v>22.220797999999998</c:v>
                </c:pt>
                <c:pt idx="5805">
                  <c:v>22.236937999999999</c:v>
                </c:pt>
                <c:pt idx="5806">
                  <c:v>22.245163000000002</c:v>
                </c:pt>
                <c:pt idx="5807">
                  <c:v>22.249739000000002</c:v>
                </c:pt>
                <c:pt idx="5808">
                  <c:v>22.267209999999999</c:v>
                </c:pt>
                <c:pt idx="5809">
                  <c:v>22.288761000000001</c:v>
                </c:pt>
                <c:pt idx="5810">
                  <c:v>22.295625999999999</c:v>
                </c:pt>
                <c:pt idx="5811">
                  <c:v>22.312692999999999</c:v>
                </c:pt>
                <c:pt idx="5812">
                  <c:v>22.323886999999999</c:v>
                </c:pt>
                <c:pt idx="5813">
                  <c:v>22.337305000000001</c:v>
                </c:pt>
                <c:pt idx="5814">
                  <c:v>22.338697</c:v>
                </c:pt>
                <c:pt idx="5815">
                  <c:v>22.347446000000001</c:v>
                </c:pt>
                <c:pt idx="5816">
                  <c:v>22.362196000000001</c:v>
                </c:pt>
                <c:pt idx="5817">
                  <c:v>22.371782</c:v>
                </c:pt>
                <c:pt idx="5818">
                  <c:v>22.382262999999998</c:v>
                </c:pt>
                <c:pt idx="5819">
                  <c:v>22.394877999999999</c:v>
                </c:pt>
                <c:pt idx="5820">
                  <c:v>22.416708</c:v>
                </c:pt>
                <c:pt idx="5821">
                  <c:v>22.438538000000001</c:v>
                </c:pt>
                <c:pt idx="5822">
                  <c:v>22.477868999999998</c:v>
                </c:pt>
                <c:pt idx="5823">
                  <c:v>22.524805000000001</c:v>
                </c:pt>
                <c:pt idx="5824">
                  <c:v>22.539061</c:v>
                </c:pt>
                <c:pt idx="5825">
                  <c:v>22.569548000000001</c:v>
                </c:pt>
                <c:pt idx="5826">
                  <c:v>22.597529999999999</c:v>
                </c:pt>
                <c:pt idx="5827">
                  <c:v>22.618092000000001</c:v>
                </c:pt>
                <c:pt idx="5828">
                  <c:v>22.633026000000001</c:v>
                </c:pt>
                <c:pt idx="5829">
                  <c:v>22.646567999999998</c:v>
                </c:pt>
                <c:pt idx="5830">
                  <c:v>22.653402</c:v>
                </c:pt>
                <c:pt idx="5831">
                  <c:v>22.669789999999999</c:v>
                </c:pt>
                <c:pt idx="5832">
                  <c:v>22.691559000000002</c:v>
                </c:pt>
                <c:pt idx="5833">
                  <c:v>22.717779</c:v>
                </c:pt>
                <c:pt idx="5834">
                  <c:v>22.747987999999999</c:v>
                </c:pt>
                <c:pt idx="5835">
                  <c:v>22.763355000000001</c:v>
                </c:pt>
                <c:pt idx="5836">
                  <c:v>22.771764999999998</c:v>
                </c:pt>
                <c:pt idx="5837">
                  <c:v>22.796841000000001</c:v>
                </c:pt>
                <c:pt idx="5838">
                  <c:v>22.815981000000001</c:v>
                </c:pt>
                <c:pt idx="5839">
                  <c:v>22.821949</c:v>
                </c:pt>
                <c:pt idx="5840">
                  <c:v>22.814527999999999</c:v>
                </c:pt>
                <c:pt idx="5841">
                  <c:v>22.819939000000002</c:v>
                </c:pt>
                <c:pt idx="5842">
                  <c:v>22.849281000000001</c:v>
                </c:pt>
                <c:pt idx="5843">
                  <c:v>22.872564000000001</c:v>
                </c:pt>
                <c:pt idx="5844">
                  <c:v>22.889075999999999</c:v>
                </c:pt>
                <c:pt idx="5845">
                  <c:v>22.904938000000001</c:v>
                </c:pt>
                <c:pt idx="5846">
                  <c:v>22.934405999999999</c:v>
                </c:pt>
                <c:pt idx="5847">
                  <c:v>22.950855000000001</c:v>
                </c:pt>
                <c:pt idx="5848">
                  <c:v>22.944732999999999</c:v>
                </c:pt>
                <c:pt idx="5849">
                  <c:v>22.939909</c:v>
                </c:pt>
                <c:pt idx="5850">
                  <c:v>22.945414</c:v>
                </c:pt>
                <c:pt idx="5851">
                  <c:v>22.958492</c:v>
                </c:pt>
                <c:pt idx="5852">
                  <c:v>22.970797999999998</c:v>
                </c:pt>
                <c:pt idx="5853">
                  <c:v>22.966593</c:v>
                </c:pt>
                <c:pt idx="5854">
                  <c:v>22.964151000000001</c:v>
                </c:pt>
                <c:pt idx="5855">
                  <c:v>22.979704000000002</c:v>
                </c:pt>
                <c:pt idx="5856">
                  <c:v>22.991886000000001</c:v>
                </c:pt>
                <c:pt idx="5857">
                  <c:v>22.998472</c:v>
                </c:pt>
                <c:pt idx="5858">
                  <c:v>22.989505999999999</c:v>
                </c:pt>
                <c:pt idx="5859">
                  <c:v>23.002554</c:v>
                </c:pt>
                <c:pt idx="5860">
                  <c:v>22.992535</c:v>
                </c:pt>
                <c:pt idx="5861">
                  <c:v>22.992751999999999</c:v>
                </c:pt>
                <c:pt idx="5862">
                  <c:v>23.010469000000001</c:v>
                </c:pt>
                <c:pt idx="5863">
                  <c:v>23.022466999999999</c:v>
                </c:pt>
                <c:pt idx="5864">
                  <c:v>23.021971000000001</c:v>
                </c:pt>
                <c:pt idx="5865">
                  <c:v>23.023394</c:v>
                </c:pt>
                <c:pt idx="5866">
                  <c:v>23.035081999999999</c:v>
                </c:pt>
                <c:pt idx="5867">
                  <c:v>23.046461000000001</c:v>
                </c:pt>
                <c:pt idx="5868">
                  <c:v>23.063279999999999</c:v>
                </c:pt>
                <c:pt idx="5869">
                  <c:v>23.078586999999999</c:v>
                </c:pt>
                <c:pt idx="5870">
                  <c:v>23.092068000000001</c:v>
                </c:pt>
                <c:pt idx="5871">
                  <c:v>23.101497999999999</c:v>
                </c:pt>
                <c:pt idx="5872">
                  <c:v>23.111856</c:v>
                </c:pt>
                <c:pt idx="5873">
                  <c:v>23.123481999999999</c:v>
                </c:pt>
                <c:pt idx="5874">
                  <c:v>23.129325999999999</c:v>
                </c:pt>
                <c:pt idx="5875">
                  <c:v>23.143642</c:v>
                </c:pt>
                <c:pt idx="5876">
                  <c:v>23.163924999999999</c:v>
                </c:pt>
                <c:pt idx="5877">
                  <c:v>23.158885999999999</c:v>
                </c:pt>
                <c:pt idx="5878">
                  <c:v>23.149083999999998</c:v>
                </c:pt>
                <c:pt idx="5879">
                  <c:v>23.148465999999999</c:v>
                </c:pt>
                <c:pt idx="5880">
                  <c:v>23.140920999999999</c:v>
                </c:pt>
                <c:pt idx="5881">
                  <c:v>23.13081</c:v>
                </c:pt>
                <c:pt idx="5882">
                  <c:v>23.129943999999998</c:v>
                </c:pt>
                <c:pt idx="5883">
                  <c:v>23.127562999999999</c:v>
                </c:pt>
                <c:pt idx="5884">
                  <c:v>23.131706000000001</c:v>
                </c:pt>
                <c:pt idx="5885">
                  <c:v>23.136005000000001</c:v>
                </c:pt>
                <c:pt idx="5886">
                  <c:v>23.141601999999999</c:v>
                </c:pt>
                <c:pt idx="5887">
                  <c:v>23.154062</c:v>
                </c:pt>
                <c:pt idx="5888">
                  <c:v>23.159813</c:v>
                </c:pt>
                <c:pt idx="5889">
                  <c:v>23.157865999999999</c:v>
                </c:pt>
                <c:pt idx="5890">
                  <c:v>23.158978999999999</c:v>
                </c:pt>
                <c:pt idx="5891">
                  <c:v>23.152981</c:v>
                </c:pt>
                <c:pt idx="5892">
                  <c:v>23.148157000000001</c:v>
                </c:pt>
                <c:pt idx="5893">
                  <c:v>23.144383999999999</c:v>
                </c:pt>
                <c:pt idx="5894">
                  <c:v>23.137364999999999</c:v>
                </c:pt>
                <c:pt idx="5895">
                  <c:v>23.132850999999999</c:v>
                </c:pt>
                <c:pt idx="5896">
                  <c:v>23.117144</c:v>
                </c:pt>
                <c:pt idx="5897">
                  <c:v>23.107341999999999</c:v>
                </c:pt>
                <c:pt idx="5898">
                  <c:v>23.112568</c:v>
                </c:pt>
                <c:pt idx="5899">
                  <c:v>23.121813</c:v>
                </c:pt>
                <c:pt idx="5900">
                  <c:v>23.124904999999998</c:v>
                </c:pt>
                <c:pt idx="5901">
                  <c:v>23.121752000000001</c:v>
                </c:pt>
                <c:pt idx="5902">
                  <c:v>23.120453000000001</c:v>
                </c:pt>
                <c:pt idx="5903">
                  <c:v>23.140829</c:v>
                </c:pt>
                <c:pt idx="5904">
                  <c:v>23.166338</c:v>
                </c:pt>
                <c:pt idx="5905">
                  <c:v>23.170017000000001</c:v>
                </c:pt>
                <c:pt idx="5906">
                  <c:v>23.174686000000001</c:v>
                </c:pt>
                <c:pt idx="5907">
                  <c:v>23.173881999999999</c:v>
                </c:pt>
                <c:pt idx="5908">
                  <c:v>23.169986999999999</c:v>
                </c:pt>
                <c:pt idx="5909">
                  <c:v>23.170853000000001</c:v>
                </c:pt>
                <c:pt idx="5910">
                  <c:v>23.166461999999999</c:v>
                </c:pt>
                <c:pt idx="5911">
                  <c:v>23.160122000000001</c:v>
                </c:pt>
                <c:pt idx="5912">
                  <c:v>23.152702000000001</c:v>
                </c:pt>
                <c:pt idx="5913">
                  <c:v>23.146086</c:v>
                </c:pt>
                <c:pt idx="5914">
                  <c:v>23.145311</c:v>
                </c:pt>
                <c:pt idx="5915">
                  <c:v>23.147694000000001</c:v>
                </c:pt>
                <c:pt idx="5916">
                  <c:v>23.14123</c:v>
                </c:pt>
                <c:pt idx="5917">
                  <c:v>23.135942</c:v>
                </c:pt>
                <c:pt idx="5918">
                  <c:v>23.132635000000001</c:v>
                </c:pt>
                <c:pt idx="5919">
                  <c:v>23.123111999999999</c:v>
                </c:pt>
                <c:pt idx="5920">
                  <c:v>23.122306999999999</c:v>
                </c:pt>
                <c:pt idx="5921">
                  <c:v>23.117792000000001</c:v>
                </c:pt>
                <c:pt idx="5922">
                  <c:v>23.118535999999999</c:v>
                </c:pt>
                <c:pt idx="5923">
                  <c:v>23.115504999999999</c:v>
                </c:pt>
                <c:pt idx="5924">
                  <c:v>23.107558999999998</c:v>
                </c:pt>
                <c:pt idx="5925">
                  <c:v>23.098096999999999</c:v>
                </c:pt>
                <c:pt idx="5926">
                  <c:v>23.092903</c:v>
                </c:pt>
                <c:pt idx="5927">
                  <c:v>23.100415999999999</c:v>
                </c:pt>
                <c:pt idx="5928">
                  <c:v>23.112196000000001</c:v>
                </c:pt>
                <c:pt idx="5929">
                  <c:v>23.130345999999999</c:v>
                </c:pt>
                <c:pt idx="5930">
                  <c:v>23.129698000000001</c:v>
                </c:pt>
                <c:pt idx="5931">
                  <c:v>23.131924000000001</c:v>
                </c:pt>
                <c:pt idx="5932">
                  <c:v>23.126048999999998</c:v>
                </c:pt>
                <c:pt idx="5933">
                  <c:v>23.125368000000002</c:v>
                </c:pt>
                <c:pt idx="5934">
                  <c:v>23.123944999999999</c:v>
                </c:pt>
                <c:pt idx="5935">
                  <c:v>23.11937</c:v>
                </c:pt>
                <c:pt idx="5936">
                  <c:v>23.120574999999999</c:v>
                </c:pt>
                <c:pt idx="5937">
                  <c:v>23.122060999999999</c:v>
                </c:pt>
                <c:pt idx="5938">
                  <c:v>23.128429000000001</c:v>
                </c:pt>
                <c:pt idx="5939">
                  <c:v>23.126852</c:v>
                </c:pt>
                <c:pt idx="5940">
                  <c:v>23.131985</c:v>
                </c:pt>
                <c:pt idx="5941">
                  <c:v>23.122246000000001</c:v>
                </c:pt>
                <c:pt idx="5942">
                  <c:v>23.12002</c:v>
                </c:pt>
                <c:pt idx="5943">
                  <c:v>23.108919</c:v>
                </c:pt>
                <c:pt idx="5944">
                  <c:v>23.105331</c:v>
                </c:pt>
                <c:pt idx="5945">
                  <c:v>23.101251999999999</c:v>
                </c:pt>
                <c:pt idx="5946">
                  <c:v>23.101374</c:v>
                </c:pt>
                <c:pt idx="5947">
                  <c:v>23.097231000000001</c:v>
                </c:pt>
                <c:pt idx="5948">
                  <c:v>23.090489999999999</c:v>
                </c:pt>
                <c:pt idx="5949">
                  <c:v>23.087738000000002</c:v>
                </c:pt>
                <c:pt idx="5950">
                  <c:v>23.087955000000001</c:v>
                </c:pt>
                <c:pt idx="5951">
                  <c:v>23.09281</c:v>
                </c:pt>
                <c:pt idx="5952">
                  <c:v>23.105301000000001</c:v>
                </c:pt>
                <c:pt idx="5953">
                  <c:v>23.114021000000001</c:v>
                </c:pt>
                <c:pt idx="5954">
                  <c:v>23.129201999999999</c:v>
                </c:pt>
                <c:pt idx="5955">
                  <c:v>23.136683999999999</c:v>
                </c:pt>
                <c:pt idx="5956">
                  <c:v>23.149363000000001</c:v>
                </c:pt>
                <c:pt idx="5957">
                  <c:v>23.169615</c:v>
                </c:pt>
                <c:pt idx="5958">
                  <c:v>23.182447</c:v>
                </c:pt>
                <c:pt idx="5959">
                  <c:v>23.196021999999999</c:v>
                </c:pt>
                <c:pt idx="5960">
                  <c:v>23.205545000000001</c:v>
                </c:pt>
                <c:pt idx="5961">
                  <c:v>23.209564</c:v>
                </c:pt>
                <c:pt idx="5962">
                  <c:v>23.210954999999998</c:v>
                </c:pt>
                <c:pt idx="5963">
                  <c:v>23.218067000000001</c:v>
                </c:pt>
                <c:pt idx="5964">
                  <c:v>23.238351999999999</c:v>
                </c:pt>
                <c:pt idx="5965">
                  <c:v>23.256872000000001</c:v>
                </c:pt>
                <c:pt idx="5966">
                  <c:v>23.276567</c:v>
                </c:pt>
                <c:pt idx="5967">
                  <c:v>23.296047000000002</c:v>
                </c:pt>
                <c:pt idx="5968">
                  <c:v>23.314568999999999</c:v>
                </c:pt>
                <c:pt idx="5969">
                  <c:v>23.324774000000001</c:v>
                </c:pt>
                <c:pt idx="5970">
                  <c:v>23.331389999999999</c:v>
                </c:pt>
                <c:pt idx="5971">
                  <c:v>23.332750000000001</c:v>
                </c:pt>
                <c:pt idx="5972">
                  <c:v>23.333586</c:v>
                </c:pt>
                <c:pt idx="5973">
                  <c:v>23.335070000000002</c:v>
                </c:pt>
                <c:pt idx="5974">
                  <c:v>23.363454999999998</c:v>
                </c:pt>
                <c:pt idx="5975">
                  <c:v>23.403063</c:v>
                </c:pt>
                <c:pt idx="5976">
                  <c:v>27.022921</c:v>
                </c:pt>
                <c:pt idx="5977">
                  <c:v>28.535723000000001</c:v>
                </c:pt>
                <c:pt idx="5978">
                  <c:v>30.027777</c:v>
                </c:pt>
                <c:pt idx="5979">
                  <c:v>30.701156999999998</c:v>
                </c:pt>
                <c:pt idx="5980">
                  <c:v>31.109859</c:v>
                </c:pt>
                <c:pt idx="5981">
                  <c:v>31.378122000000001</c:v>
                </c:pt>
                <c:pt idx="5982">
                  <c:v>31.764223000000001</c:v>
                </c:pt>
                <c:pt idx="5983">
                  <c:v>32.164020999999998</c:v>
                </c:pt>
                <c:pt idx="5984">
                  <c:v>32.437232999999999</c:v>
                </c:pt>
                <c:pt idx="5985">
                  <c:v>32.599564000000001</c:v>
                </c:pt>
                <c:pt idx="5986">
                  <c:v>32.638367000000002</c:v>
                </c:pt>
                <c:pt idx="5987">
                  <c:v>32.576714000000003</c:v>
                </c:pt>
                <c:pt idx="5988">
                  <c:v>32.672966000000002</c:v>
                </c:pt>
                <c:pt idx="5989">
                  <c:v>32.636391000000003</c:v>
                </c:pt>
                <c:pt idx="5990">
                  <c:v>32.641120999999998</c:v>
                </c:pt>
                <c:pt idx="5991">
                  <c:v>32.54842</c:v>
                </c:pt>
                <c:pt idx="5992">
                  <c:v>32.452289999999998</c:v>
                </c:pt>
                <c:pt idx="5993">
                  <c:v>32.412281</c:v>
                </c:pt>
                <c:pt idx="5994">
                  <c:v>32.468060000000001</c:v>
                </c:pt>
                <c:pt idx="5995">
                  <c:v>32.671790999999999</c:v>
                </c:pt>
                <c:pt idx="5996">
                  <c:v>32.853760000000001</c:v>
                </c:pt>
                <c:pt idx="5997">
                  <c:v>32.963493</c:v>
                </c:pt>
                <c:pt idx="5998">
                  <c:v>32.926205000000003</c:v>
                </c:pt>
                <c:pt idx="5999">
                  <c:v>32.807129000000003</c:v>
                </c:pt>
                <c:pt idx="6000">
                  <c:v>32.641272999999998</c:v>
                </c:pt>
                <c:pt idx="6001">
                  <c:v>32.586483000000001</c:v>
                </c:pt>
                <c:pt idx="6002">
                  <c:v>32.802460000000004</c:v>
                </c:pt>
                <c:pt idx="6003">
                  <c:v>33.057709000000003</c:v>
                </c:pt>
                <c:pt idx="6004">
                  <c:v>33.196232000000002</c:v>
                </c:pt>
                <c:pt idx="6005">
                  <c:v>33.271523000000002</c:v>
                </c:pt>
                <c:pt idx="6006">
                  <c:v>33.337505</c:v>
                </c:pt>
                <c:pt idx="6007">
                  <c:v>33.287106000000001</c:v>
                </c:pt>
                <c:pt idx="6008">
                  <c:v>33.284660000000002</c:v>
                </c:pt>
                <c:pt idx="6009">
                  <c:v>33.085720000000002</c:v>
                </c:pt>
                <c:pt idx="6010">
                  <c:v>33.076321</c:v>
                </c:pt>
                <c:pt idx="6011">
                  <c:v>33.245578999999999</c:v>
                </c:pt>
                <c:pt idx="6012">
                  <c:v>33.374606999999997</c:v>
                </c:pt>
                <c:pt idx="6013">
                  <c:v>33.388953999999998</c:v>
                </c:pt>
                <c:pt idx="6014">
                  <c:v>33.423865999999997</c:v>
                </c:pt>
                <c:pt idx="6015">
                  <c:v>33.338493</c:v>
                </c:pt>
                <c:pt idx="6016">
                  <c:v>33.216853999999998</c:v>
                </c:pt>
                <c:pt idx="6017">
                  <c:v>33.099575000000002</c:v>
                </c:pt>
                <c:pt idx="6018">
                  <c:v>32.971378000000001</c:v>
                </c:pt>
                <c:pt idx="6019">
                  <c:v>32.922153000000002</c:v>
                </c:pt>
                <c:pt idx="6020">
                  <c:v>32.784157</c:v>
                </c:pt>
                <c:pt idx="6021">
                  <c:v>32.647365999999998</c:v>
                </c:pt>
                <c:pt idx="6022">
                  <c:v>32.526592000000001</c:v>
                </c:pt>
                <c:pt idx="6023">
                  <c:v>32.441158000000001</c:v>
                </c:pt>
                <c:pt idx="6024">
                  <c:v>32.410857999999998</c:v>
                </c:pt>
                <c:pt idx="6025">
                  <c:v>32.276356</c:v>
                </c:pt>
                <c:pt idx="6026">
                  <c:v>32.257862000000003</c:v>
                </c:pt>
                <c:pt idx="6027">
                  <c:v>32.295245999999999</c:v>
                </c:pt>
                <c:pt idx="6028">
                  <c:v>32.223080000000003</c:v>
                </c:pt>
                <c:pt idx="6029">
                  <c:v>32.108673000000003</c:v>
                </c:pt>
                <c:pt idx="6030">
                  <c:v>32.068320999999997</c:v>
                </c:pt>
                <c:pt idx="6031">
                  <c:v>32.054316999999998</c:v>
                </c:pt>
                <c:pt idx="6032">
                  <c:v>31.982458000000001</c:v>
                </c:pt>
                <c:pt idx="6033">
                  <c:v>31.877081</c:v>
                </c:pt>
                <c:pt idx="6034">
                  <c:v>31.811934000000001</c:v>
                </c:pt>
                <c:pt idx="6035">
                  <c:v>31.760480999999999</c:v>
                </c:pt>
                <c:pt idx="6036">
                  <c:v>31.998505000000002</c:v>
                </c:pt>
                <c:pt idx="6037">
                  <c:v>32.087645999999999</c:v>
                </c:pt>
                <c:pt idx="6038">
                  <c:v>32.034962</c:v>
                </c:pt>
                <c:pt idx="6039">
                  <c:v>31.964925999999998</c:v>
                </c:pt>
                <c:pt idx="6040">
                  <c:v>31.88373</c:v>
                </c:pt>
                <c:pt idx="6041">
                  <c:v>31.870218000000001</c:v>
                </c:pt>
                <c:pt idx="6042">
                  <c:v>31.876246999999999</c:v>
                </c:pt>
                <c:pt idx="6043">
                  <c:v>31.836452000000001</c:v>
                </c:pt>
                <c:pt idx="6044">
                  <c:v>31.842265999999999</c:v>
                </c:pt>
                <c:pt idx="6045">
                  <c:v>31.820868999999998</c:v>
                </c:pt>
                <c:pt idx="6046">
                  <c:v>31.738496999999999</c:v>
                </c:pt>
                <c:pt idx="6047">
                  <c:v>31.770994000000002</c:v>
                </c:pt>
                <c:pt idx="6048">
                  <c:v>32.040709999999997</c:v>
                </c:pt>
                <c:pt idx="6049">
                  <c:v>32.531413999999998</c:v>
                </c:pt>
                <c:pt idx="6050">
                  <c:v>32.835391999999999</c:v>
                </c:pt>
                <c:pt idx="6051">
                  <c:v>33.194592</c:v>
                </c:pt>
                <c:pt idx="6052">
                  <c:v>33.376156000000002</c:v>
                </c:pt>
                <c:pt idx="6053">
                  <c:v>33.505062000000002</c:v>
                </c:pt>
                <c:pt idx="6054">
                  <c:v>33.521759000000003</c:v>
                </c:pt>
                <c:pt idx="6055">
                  <c:v>33.455092999999998</c:v>
                </c:pt>
                <c:pt idx="6056">
                  <c:v>33.484436000000002</c:v>
                </c:pt>
                <c:pt idx="6057">
                  <c:v>33.613190000000003</c:v>
                </c:pt>
                <c:pt idx="6058">
                  <c:v>33.752082999999999</c:v>
                </c:pt>
                <c:pt idx="6059">
                  <c:v>33.737118000000002</c:v>
                </c:pt>
                <c:pt idx="6060">
                  <c:v>33.817355999999997</c:v>
                </c:pt>
                <c:pt idx="6061">
                  <c:v>33.870815</c:v>
                </c:pt>
                <c:pt idx="6062">
                  <c:v>33.881453999999998</c:v>
                </c:pt>
                <c:pt idx="6063">
                  <c:v>33.947406999999998</c:v>
                </c:pt>
                <c:pt idx="6064">
                  <c:v>33.984572999999997</c:v>
                </c:pt>
                <c:pt idx="6065">
                  <c:v>34.014935000000001</c:v>
                </c:pt>
                <c:pt idx="6066">
                  <c:v>34.038868000000001</c:v>
                </c:pt>
                <c:pt idx="6067">
                  <c:v>33.956187999999997</c:v>
                </c:pt>
                <c:pt idx="6068">
                  <c:v>33.925792999999999</c:v>
                </c:pt>
                <c:pt idx="6069">
                  <c:v>33.886833000000003</c:v>
                </c:pt>
                <c:pt idx="6070">
                  <c:v>33.775612000000002</c:v>
                </c:pt>
                <c:pt idx="6071">
                  <c:v>33.688572000000001</c:v>
                </c:pt>
                <c:pt idx="6072">
                  <c:v>33.551349999999999</c:v>
                </c:pt>
                <c:pt idx="6073">
                  <c:v>33.395294</c:v>
                </c:pt>
                <c:pt idx="6074">
                  <c:v>33.246971000000002</c:v>
                </c:pt>
                <c:pt idx="6075">
                  <c:v>33.286391999999999</c:v>
                </c:pt>
                <c:pt idx="6076">
                  <c:v>33.470832999999999</c:v>
                </c:pt>
                <c:pt idx="6077">
                  <c:v>33.669865000000001</c:v>
                </c:pt>
                <c:pt idx="6078">
                  <c:v>33.867508000000001</c:v>
                </c:pt>
                <c:pt idx="6079">
                  <c:v>33.990600999999998</c:v>
                </c:pt>
                <c:pt idx="6080">
                  <c:v>34.030087000000002</c:v>
                </c:pt>
                <c:pt idx="6081">
                  <c:v>34.132525999999999</c:v>
                </c:pt>
                <c:pt idx="6082">
                  <c:v>34.260905999999999</c:v>
                </c:pt>
                <c:pt idx="6083">
                  <c:v>34.256607000000002</c:v>
                </c:pt>
                <c:pt idx="6084">
                  <c:v>34.211494000000002</c:v>
                </c:pt>
                <c:pt idx="6085">
                  <c:v>34.158591999999999</c:v>
                </c:pt>
                <c:pt idx="6086">
                  <c:v>33.867386000000003</c:v>
                </c:pt>
                <c:pt idx="6087">
                  <c:v>33.828299999999999</c:v>
                </c:pt>
                <c:pt idx="6088">
                  <c:v>33.866455000000002</c:v>
                </c:pt>
                <c:pt idx="6089">
                  <c:v>33.959496000000001</c:v>
                </c:pt>
                <c:pt idx="6090">
                  <c:v>34.076003999999998</c:v>
                </c:pt>
                <c:pt idx="6091">
                  <c:v>34.214958000000003</c:v>
                </c:pt>
                <c:pt idx="6092">
                  <c:v>34.133204999999997</c:v>
                </c:pt>
                <c:pt idx="6093">
                  <c:v>34.128937000000001</c:v>
                </c:pt>
                <c:pt idx="6094">
                  <c:v>34.253886999999999</c:v>
                </c:pt>
                <c:pt idx="6095">
                  <c:v>34.329239000000001</c:v>
                </c:pt>
                <c:pt idx="6096">
                  <c:v>34.399151000000003</c:v>
                </c:pt>
                <c:pt idx="6097">
                  <c:v>34.282271999999999</c:v>
                </c:pt>
                <c:pt idx="6098">
                  <c:v>34.071517999999998</c:v>
                </c:pt>
                <c:pt idx="6099">
                  <c:v>33.907921000000002</c:v>
                </c:pt>
                <c:pt idx="6100">
                  <c:v>33.934573999999998</c:v>
                </c:pt>
                <c:pt idx="6101">
                  <c:v>34.044155000000003</c:v>
                </c:pt>
                <c:pt idx="6102">
                  <c:v>34.185428999999999</c:v>
                </c:pt>
                <c:pt idx="6103">
                  <c:v>34.327168</c:v>
                </c:pt>
                <c:pt idx="6104">
                  <c:v>34.426205000000003</c:v>
                </c:pt>
                <c:pt idx="6105">
                  <c:v>34.489280999999998</c:v>
                </c:pt>
                <c:pt idx="6106">
                  <c:v>34.501185999999997</c:v>
                </c:pt>
                <c:pt idx="6107">
                  <c:v>34.473666999999999</c:v>
                </c:pt>
                <c:pt idx="6108">
                  <c:v>34.503258000000002</c:v>
                </c:pt>
                <c:pt idx="6109">
                  <c:v>34.496085999999998</c:v>
                </c:pt>
                <c:pt idx="6110">
                  <c:v>34.500442999999997</c:v>
                </c:pt>
                <c:pt idx="6111">
                  <c:v>34.360405</c:v>
                </c:pt>
                <c:pt idx="6112">
                  <c:v>34.101264999999998</c:v>
                </c:pt>
                <c:pt idx="6113">
                  <c:v>33.931545</c:v>
                </c:pt>
                <c:pt idx="6114">
                  <c:v>33.729728999999999</c:v>
                </c:pt>
                <c:pt idx="6115">
                  <c:v>33.506050000000002</c:v>
                </c:pt>
                <c:pt idx="6116">
                  <c:v>33.417648</c:v>
                </c:pt>
                <c:pt idx="6117">
                  <c:v>33.416443000000001</c:v>
                </c:pt>
                <c:pt idx="6118">
                  <c:v>33.318550000000002</c:v>
                </c:pt>
                <c:pt idx="6119">
                  <c:v>33.354602999999997</c:v>
                </c:pt>
                <c:pt idx="6120">
                  <c:v>33.532333000000001</c:v>
                </c:pt>
                <c:pt idx="6121">
                  <c:v>33.799605999999997</c:v>
                </c:pt>
                <c:pt idx="6122">
                  <c:v>34.027240999999997</c:v>
                </c:pt>
                <c:pt idx="6123">
                  <c:v>34.188491999999997</c:v>
                </c:pt>
                <c:pt idx="6124">
                  <c:v>34.249991999999999</c:v>
                </c:pt>
                <c:pt idx="6125">
                  <c:v>34.214618999999999</c:v>
                </c:pt>
                <c:pt idx="6126">
                  <c:v>34.112675000000003</c:v>
                </c:pt>
                <c:pt idx="6127">
                  <c:v>34.166443000000001</c:v>
                </c:pt>
                <c:pt idx="6128">
                  <c:v>34.146625999999998</c:v>
                </c:pt>
                <c:pt idx="6129">
                  <c:v>34.148848999999998</c:v>
                </c:pt>
                <c:pt idx="6130">
                  <c:v>34.027057999999997</c:v>
                </c:pt>
                <c:pt idx="6131">
                  <c:v>33.784827999999997</c:v>
                </c:pt>
                <c:pt idx="6132">
                  <c:v>33.788970999999997</c:v>
                </c:pt>
                <c:pt idx="6133">
                  <c:v>33.925700999999997</c:v>
                </c:pt>
                <c:pt idx="6134">
                  <c:v>34.105038</c:v>
                </c:pt>
                <c:pt idx="6135">
                  <c:v>34.272067999999997</c:v>
                </c:pt>
                <c:pt idx="6136">
                  <c:v>34.340308999999998</c:v>
                </c:pt>
                <c:pt idx="6137">
                  <c:v>34.426234999999998</c:v>
                </c:pt>
                <c:pt idx="6138">
                  <c:v>34.493053000000003</c:v>
                </c:pt>
                <c:pt idx="6139">
                  <c:v>34.543548999999999</c:v>
                </c:pt>
                <c:pt idx="6140">
                  <c:v>34.525364000000003</c:v>
                </c:pt>
                <c:pt idx="6141">
                  <c:v>34.574466999999999</c:v>
                </c:pt>
                <c:pt idx="6142">
                  <c:v>34.512256999999998</c:v>
                </c:pt>
                <c:pt idx="6143">
                  <c:v>34.434956</c:v>
                </c:pt>
                <c:pt idx="6144">
                  <c:v>34.290436</c:v>
                </c:pt>
                <c:pt idx="6145">
                  <c:v>34.149096999999998</c:v>
                </c:pt>
                <c:pt idx="6146">
                  <c:v>34.019356000000002</c:v>
                </c:pt>
                <c:pt idx="6147">
                  <c:v>33.941994000000001</c:v>
                </c:pt>
                <c:pt idx="6148">
                  <c:v>33.818652999999998</c:v>
                </c:pt>
                <c:pt idx="6149">
                  <c:v>33.768036000000002</c:v>
                </c:pt>
                <c:pt idx="6150">
                  <c:v>33.637585000000001</c:v>
                </c:pt>
                <c:pt idx="6151">
                  <c:v>33.555121999999997</c:v>
                </c:pt>
                <c:pt idx="6152">
                  <c:v>33.405898999999998</c:v>
                </c:pt>
                <c:pt idx="6153">
                  <c:v>33.222667999999999</c:v>
                </c:pt>
                <c:pt idx="6154">
                  <c:v>33.267035999999997</c:v>
                </c:pt>
                <c:pt idx="6155">
                  <c:v>33.541823999999998</c:v>
                </c:pt>
                <c:pt idx="6156">
                  <c:v>33.764141000000002</c:v>
                </c:pt>
                <c:pt idx="6157">
                  <c:v>33.887203</c:v>
                </c:pt>
                <c:pt idx="6158">
                  <c:v>33.945056999999998</c:v>
                </c:pt>
                <c:pt idx="6159">
                  <c:v>33.981696999999997</c:v>
                </c:pt>
                <c:pt idx="6160">
                  <c:v>34.084259000000003</c:v>
                </c:pt>
                <c:pt idx="6161">
                  <c:v>34.131625999999997</c:v>
                </c:pt>
                <c:pt idx="6162">
                  <c:v>34.245632000000001</c:v>
                </c:pt>
                <c:pt idx="6163">
                  <c:v>34.268912999999998</c:v>
                </c:pt>
                <c:pt idx="6164">
                  <c:v>34.192261000000002</c:v>
                </c:pt>
                <c:pt idx="6165">
                  <c:v>34.188643999999996</c:v>
                </c:pt>
                <c:pt idx="6166">
                  <c:v>34.224235999999998</c:v>
                </c:pt>
                <c:pt idx="6167">
                  <c:v>34.258526000000003</c:v>
                </c:pt>
                <c:pt idx="6168">
                  <c:v>34.260162000000001</c:v>
                </c:pt>
                <c:pt idx="6169">
                  <c:v>34.321693000000003</c:v>
                </c:pt>
                <c:pt idx="6170">
                  <c:v>34.327506999999997</c:v>
                </c:pt>
                <c:pt idx="6171">
                  <c:v>34.287464</c:v>
                </c:pt>
                <c:pt idx="6172">
                  <c:v>34.391018000000003</c:v>
                </c:pt>
                <c:pt idx="6173">
                  <c:v>34.314953000000003</c:v>
                </c:pt>
                <c:pt idx="6174">
                  <c:v>34.360531000000002</c:v>
                </c:pt>
                <c:pt idx="6175">
                  <c:v>34.456352000000003</c:v>
                </c:pt>
                <c:pt idx="6176">
                  <c:v>34.381340000000002</c:v>
                </c:pt>
                <c:pt idx="6177">
                  <c:v>34.243186999999999</c:v>
                </c:pt>
                <c:pt idx="6178">
                  <c:v>34.381618000000003</c:v>
                </c:pt>
                <c:pt idx="6179">
                  <c:v>34.446026000000003</c:v>
                </c:pt>
                <c:pt idx="6180">
                  <c:v>34.383811999999999</c:v>
                </c:pt>
                <c:pt idx="6181">
                  <c:v>34.154232</c:v>
                </c:pt>
                <c:pt idx="6182">
                  <c:v>34.163353000000001</c:v>
                </c:pt>
                <c:pt idx="6183">
                  <c:v>34.302337999999999</c:v>
                </c:pt>
                <c:pt idx="6184">
                  <c:v>34.510586000000004</c:v>
                </c:pt>
                <c:pt idx="6185">
                  <c:v>34.712494</c:v>
                </c:pt>
                <c:pt idx="6186">
                  <c:v>34.825786999999998</c:v>
                </c:pt>
                <c:pt idx="6187">
                  <c:v>34.928379</c:v>
                </c:pt>
                <c:pt idx="6188">
                  <c:v>34.983787999999997</c:v>
                </c:pt>
                <c:pt idx="6189">
                  <c:v>34.964461999999997</c:v>
                </c:pt>
                <c:pt idx="6190">
                  <c:v>34.920433000000003</c:v>
                </c:pt>
                <c:pt idx="6191">
                  <c:v>34.867252000000001</c:v>
                </c:pt>
                <c:pt idx="6192">
                  <c:v>34.742859000000003</c:v>
                </c:pt>
                <c:pt idx="6193">
                  <c:v>34.675792999999999</c:v>
                </c:pt>
                <c:pt idx="6194">
                  <c:v>34.605141000000003</c:v>
                </c:pt>
                <c:pt idx="6195">
                  <c:v>34.513306</c:v>
                </c:pt>
                <c:pt idx="6196">
                  <c:v>34.407867000000003</c:v>
                </c:pt>
                <c:pt idx="6197">
                  <c:v>34.413063000000001</c:v>
                </c:pt>
                <c:pt idx="6198">
                  <c:v>34.379173000000002</c:v>
                </c:pt>
                <c:pt idx="6199">
                  <c:v>34.313468999999998</c:v>
                </c:pt>
                <c:pt idx="6200">
                  <c:v>34.131659999999997</c:v>
                </c:pt>
                <c:pt idx="6201">
                  <c:v>33.913455999999996</c:v>
                </c:pt>
                <c:pt idx="6202">
                  <c:v>33.807400000000001</c:v>
                </c:pt>
                <c:pt idx="6203">
                  <c:v>33.679451</c:v>
                </c:pt>
                <c:pt idx="6204">
                  <c:v>33.416321000000003</c:v>
                </c:pt>
                <c:pt idx="6205">
                  <c:v>33.534683000000001</c:v>
                </c:pt>
                <c:pt idx="6206">
                  <c:v>33.751556000000001</c:v>
                </c:pt>
                <c:pt idx="6207">
                  <c:v>33.932406999999998</c:v>
                </c:pt>
                <c:pt idx="6208">
                  <c:v>34.097740000000002</c:v>
                </c:pt>
                <c:pt idx="6209">
                  <c:v>34.239136000000002</c:v>
                </c:pt>
                <c:pt idx="6210">
                  <c:v>34.381371000000001</c:v>
                </c:pt>
                <c:pt idx="6211">
                  <c:v>34.402889000000002</c:v>
                </c:pt>
                <c:pt idx="6212">
                  <c:v>34.252029</c:v>
                </c:pt>
                <c:pt idx="6213">
                  <c:v>34.400295</c:v>
                </c:pt>
                <c:pt idx="6214">
                  <c:v>34.604675</c:v>
                </c:pt>
                <c:pt idx="6215">
                  <c:v>34.829929</c:v>
                </c:pt>
                <c:pt idx="6216">
                  <c:v>34.965485000000001</c:v>
                </c:pt>
                <c:pt idx="6217">
                  <c:v>35.096122999999999</c:v>
                </c:pt>
                <c:pt idx="6218">
                  <c:v>35.141697000000001</c:v>
                </c:pt>
                <c:pt idx="6219">
                  <c:v>35.159045999999996</c:v>
                </c:pt>
                <c:pt idx="6220">
                  <c:v>35.154342999999997</c:v>
                </c:pt>
                <c:pt idx="6221">
                  <c:v>35.081744999999998</c:v>
                </c:pt>
                <c:pt idx="6222">
                  <c:v>34.926524999999998</c:v>
                </c:pt>
                <c:pt idx="6223">
                  <c:v>34.725696999999997</c:v>
                </c:pt>
                <c:pt idx="6224">
                  <c:v>34.686118999999998</c:v>
                </c:pt>
                <c:pt idx="6225">
                  <c:v>34.509658999999999</c:v>
                </c:pt>
                <c:pt idx="6226">
                  <c:v>34.368599000000003</c:v>
                </c:pt>
                <c:pt idx="6227">
                  <c:v>34.293961000000003</c:v>
                </c:pt>
                <c:pt idx="6228">
                  <c:v>34.312976999999997</c:v>
                </c:pt>
                <c:pt idx="6229">
                  <c:v>34.328434000000001</c:v>
                </c:pt>
                <c:pt idx="6230">
                  <c:v>34.292042000000002</c:v>
                </c:pt>
                <c:pt idx="6231">
                  <c:v>34.159424000000001</c:v>
                </c:pt>
                <c:pt idx="6232">
                  <c:v>34.010421999999998</c:v>
                </c:pt>
                <c:pt idx="6233">
                  <c:v>33.73724</c:v>
                </c:pt>
                <c:pt idx="6234">
                  <c:v>33.834423000000001</c:v>
                </c:pt>
                <c:pt idx="6235">
                  <c:v>34.000155999999997</c:v>
                </c:pt>
                <c:pt idx="6236">
                  <c:v>34.140872999999999</c:v>
                </c:pt>
                <c:pt idx="6237">
                  <c:v>34.245044999999998</c:v>
                </c:pt>
                <c:pt idx="6238">
                  <c:v>34.311706999999998</c:v>
                </c:pt>
                <c:pt idx="6239">
                  <c:v>34.363995000000003</c:v>
                </c:pt>
                <c:pt idx="6240">
                  <c:v>34.328651000000001</c:v>
                </c:pt>
                <c:pt idx="6241">
                  <c:v>34.456660999999997</c:v>
                </c:pt>
                <c:pt idx="6242">
                  <c:v>34.620013999999998</c:v>
                </c:pt>
                <c:pt idx="6243">
                  <c:v>34.602851999999999</c:v>
                </c:pt>
                <c:pt idx="6244">
                  <c:v>34.711348999999998</c:v>
                </c:pt>
                <c:pt idx="6245">
                  <c:v>34.820281999999999</c:v>
                </c:pt>
                <c:pt idx="6246">
                  <c:v>34.817684</c:v>
                </c:pt>
                <c:pt idx="6247">
                  <c:v>34.82761</c:v>
                </c:pt>
                <c:pt idx="6248">
                  <c:v>34.857666000000002</c:v>
                </c:pt>
                <c:pt idx="6249">
                  <c:v>34.942169</c:v>
                </c:pt>
                <c:pt idx="6250">
                  <c:v>34.969966999999997</c:v>
                </c:pt>
                <c:pt idx="6251">
                  <c:v>34.895325</c:v>
                </c:pt>
                <c:pt idx="6252">
                  <c:v>34.846226000000001</c:v>
                </c:pt>
                <c:pt idx="6253">
                  <c:v>34.689461000000001</c:v>
                </c:pt>
                <c:pt idx="6254">
                  <c:v>34.684761000000002</c:v>
                </c:pt>
                <c:pt idx="6255">
                  <c:v>34.551215999999997</c:v>
                </c:pt>
                <c:pt idx="6256">
                  <c:v>34.439872999999999</c:v>
                </c:pt>
                <c:pt idx="6257">
                  <c:v>34.410590999999997</c:v>
                </c:pt>
                <c:pt idx="6258">
                  <c:v>34.401035</c:v>
                </c:pt>
                <c:pt idx="6259">
                  <c:v>34.246651</c:v>
                </c:pt>
                <c:pt idx="6260">
                  <c:v>34.053153999999999</c:v>
                </c:pt>
                <c:pt idx="6261">
                  <c:v>33.884636</c:v>
                </c:pt>
                <c:pt idx="6262">
                  <c:v>33.829875999999999</c:v>
                </c:pt>
                <c:pt idx="6263">
                  <c:v>33.645282999999999</c:v>
                </c:pt>
                <c:pt idx="6264">
                  <c:v>33.705115999999997</c:v>
                </c:pt>
                <c:pt idx="6265">
                  <c:v>34.001857999999999</c:v>
                </c:pt>
                <c:pt idx="6266">
                  <c:v>34.204475000000002</c:v>
                </c:pt>
                <c:pt idx="6267">
                  <c:v>34.376548999999997</c:v>
                </c:pt>
                <c:pt idx="6268">
                  <c:v>34.549945999999998</c:v>
                </c:pt>
                <c:pt idx="6269">
                  <c:v>34.684852999999997</c:v>
                </c:pt>
                <c:pt idx="6270">
                  <c:v>34.697529000000003</c:v>
                </c:pt>
                <c:pt idx="6271">
                  <c:v>34.578578999999998</c:v>
                </c:pt>
                <c:pt idx="6272">
                  <c:v>34.532508999999997</c:v>
                </c:pt>
                <c:pt idx="6273">
                  <c:v>34.605946000000003</c:v>
                </c:pt>
                <c:pt idx="6274">
                  <c:v>34.711967000000001</c:v>
                </c:pt>
                <c:pt idx="6275">
                  <c:v>34.821274000000003</c:v>
                </c:pt>
                <c:pt idx="6276">
                  <c:v>34.843845000000002</c:v>
                </c:pt>
                <c:pt idx="6277">
                  <c:v>34.687111000000002</c:v>
                </c:pt>
                <c:pt idx="6278">
                  <c:v>34.636088999999998</c:v>
                </c:pt>
                <c:pt idx="6279">
                  <c:v>34.562778000000002</c:v>
                </c:pt>
                <c:pt idx="6280">
                  <c:v>34.617198999999999</c:v>
                </c:pt>
                <c:pt idx="6281">
                  <c:v>34.491168999999999</c:v>
                </c:pt>
                <c:pt idx="6282">
                  <c:v>34.460895999999998</c:v>
                </c:pt>
                <c:pt idx="6283">
                  <c:v>34.254348999999998</c:v>
                </c:pt>
                <c:pt idx="6284">
                  <c:v>34.104542000000002</c:v>
                </c:pt>
                <c:pt idx="6285">
                  <c:v>34.161929999999998</c:v>
                </c:pt>
                <c:pt idx="6286">
                  <c:v>34.133980000000001</c:v>
                </c:pt>
                <c:pt idx="6287">
                  <c:v>34.041060999999999</c:v>
                </c:pt>
                <c:pt idx="6288">
                  <c:v>33.966358</c:v>
                </c:pt>
                <c:pt idx="6289">
                  <c:v>33.969639000000001</c:v>
                </c:pt>
                <c:pt idx="6290">
                  <c:v>33.944747999999997</c:v>
                </c:pt>
                <c:pt idx="6291">
                  <c:v>33.871155000000002</c:v>
                </c:pt>
                <c:pt idx="6292">
                  <c:v>33.723545000000001</c:v>
                </c:pt>
                <c:pt idx="6293">
                  <c:v>33.843575000000001</c:v>
                </c:pt>
                <c:pt idx="6294">
                  <c:v>33.743980000000001</c:v>
                </c:pt>
                <c:pt idx="6295">
                  <c:v>33.800441999999997</c:v>
                </c:pt>
                <c:pt idx="6296">
                  <c:v>34.087195999999999</c:v>
                </c:pt>
                <c:pt idx="6297">
                  <c:v>34.369869000000001</c:v>
                </c:pt>
                <c:pt idx="6298">
                  <c:v>34.524284000000002</c:v>
                </c:pt>
                <c:pt idx="6299">
                  <c:v>34.602386000000003</c:v>
                </c:pt>
                <c:pt idx="6300">
                  <c:v>34.558388000000001</c:v>
                </c:pt>
                <c:pt idx="6301">
                  <c:v>34.477901000000003</c:v>
                </c:pt>
                <c:pt idx="6302">
                  <c:v>34.488200999999997</c:v>
                </c:pt>
                <c:pt idx="6303">
                  <c:v>34.462105000000001</c:v>
                </c:pt>
                <c:pt idx="6304">
                  <c:v>34.503258000000002</c:v>
                </c:pt>
                <c:pt idx="6305">
                  <c:v>34.534579999999998</c:v>
                </c:pt>
                <c:pt idx="6306">
                  <c:v>34.615189000000001</c:v>
                </c:pt>
                <c:pt idx="6307">
                  <c:v>34.660488000000001</c:v>
                </c:pt>
                <c:pt idx="6308">
                  <c:v>34.706837</c:v>
                </c:pt>
                <c:pt idx="6309">
                  <c:v>34.770657</c:v>
                </c:pt>
                <c:pt idx="6310">
                  <c:v>34.755443999999997</c:v>
                </c:pt>
                <c:pt idx="6311">
                  <c:v>34.753276999999997</c:v>
                </c:pt>
                <c:pt idx="6312">
                  <c:v>34.698611999999997</c:v>
                </c:pt>
                <c:pt idx="6313">
                  <c:v>34.531025</c:v>
                </c:pt>
                <c:pt idx="6314">
                  <c:v>34.395251999999999</c:v>
                </c:pt>
                <c:pt idx="6315">
                  <c:v>34.308399000000001</c:v>
                </c:pt>
                <c:pt idx="6316">
                  <c:v>34.345627</c:v>
                </c:pt>
                <c:pt idx="6317">
                  <c:v>34.354286000000002</c:v>
                </c:pt>
                <c:pt idx="6318">
                  <c:v>34.214092000000001</c:v>
                </c:pt>
                <c:pt idx="6319">
                  <c:v>34.192078000000002</c:v>
                </c:pt>
                <c:pt idx="6320">
                  <c:v>34.219597</c:v>
                </c:pt>
                <c:pt idx="6321">
                  <c:v>34.153888999999999</c:v>
                </c:pt>
                <c:pt idx="6322">
                  <c:v>34.038032999999999</c:v>
                </c:pt>
                <c:pt idx="6323">
                  <c:v>33.989364999999999</c:v>
                </c:pt>
                <c:pt idx="6324">
                  <c:v>33.892367999999998</c:v>
                </c:pt>
                <c:pt idx="6325">
                  <c:v>33.700817000000001</c:v>
                </c:pt>
                <c:pt idx="6326">
                  <c:v>33.816395</c:v>
                </c:pt>
                <c:pt idx="6327">
                  <c:v>34.093349000000003</c:v>
                </c:pt>
                <c:pt idx="6328">
                  <c:v>34.359264000000003</c:v>
                </c:pt>
                <c:pt idx="6329">
                  <c:v>34.560459000000002</c:v>
                </c:pt>
                <c:pt idx="6330">
                  <c:v>34.734943000000001</c:v>
                </c:pt>
                <c:pt idx="6331">
                  <c:v>34.823188999999999</c:v>
                </c:pt>
                <c:pt idx="6332">
                  <c:v>34.939540999999998</c:v>
                </c:pt>
                <c:pt idx="6333">
                  <c:v>34.869414999999996</c:v>
                </c:pt>
                <c:pt idx="6334">
                  <c:v>34.820808</c:v>
                </c:pt>
                <c:pt idx="6335">
                  <c:v>34.902065</c:v>
                </c:pt>
                <c:pt idx="6336">
                  <c:v>35.010750000000002</c:v>
                </c:pt>
                <c:pt idx="6337">
                  <c:v>35.103541999999997</c:v>
                </c:pt>
                <c:pt idx="6338">
                  <c:v>35.112910999999997</c:v>
                </c:pt>
                <c:pt idx="6339">
                  <c:v>35.142811000000002</c:v>
                </c:pt>
                <c:pt idx="6340">
                  <c:v>35.155704</c:v>
                </c:pt>
                <c:pt idx="6341">
                  <c:v>35.155951999999999</c:v>
                </c:pt>
                <c:pt idx="6342">
                  <c:v>35.132702000000002</c:v>
                </c:pt>
                <c:pt idx="6343">
                  <c:v>35.131866000000002</c:v>
                </c:pt>
                <c:pt idx="6344">
                  <c:v>35.141883999999997</c:v>
                </c:pt>
                <c:pt idx="6345">
                  <c:v>35.192314000000003</c:v>
                </c:pt>
                <c:pt idx="6346">
                  <c:v>35.171039999999998</c:v>
                </c:pt>
                <c:pt idx="6347">
                  <c:v>35.096370999999998</c:v>
                </c:pt>
                <c:pt idx="6348">
                  <c:v>35.054996000000003</c:v>
                </c:pt>
                <c:pt idx="6349">
                  <c:v>34.893349000000001</c:v>
                </c:pt>
                <c:pt idx="6350">
                  <c:v>34.913136000000002</c:v>
                </c:pt>
                <c:pt idx="6351">
                  <c:v>34.837069999999997</c:v>
                </c:pt>
                <c:pt idx="6352">
                  <c:v>34.600223999999997</c:v>
                </c:pt>
                <c:pt idx="6353">
                  <c:v>34.756309999999999</c:v>
                </c:pt>
                <c:pt idx="6354">
                  <c:v>34.858128000000001</c:v>
                </c:pt>
                <c:pt idx="6355">
                  <c:v>34.871147000000001</c:v>
                </c:pt>
                <c:pt idx="6356">
                  <c:v>34.796565999999999</c:v>
                </c:pt>
                <c:pt idx="6357">
                  <c:v>34.693446999999999</c:v>
                </c:pt>
                <c:pt idx="6358">
                  <c:v>34.76305</c:v>
                </c:pt>
                <c:pt idx="6359">
                  <c:v>34.857078999999999</c:v>
                </c:pt>
                <c:pt idx="6360">
                  <c:v>34.887160999999999</c:v>
                </c:pt>
                <c:pt idx="6361">
                  <c:v>34.936912999999997</c:v>
                </c:pt>
                <c:pt idx="6362">
                  <c:v>34.963970000000003</c:v>
                </c:pt>
                <c:pt idx="6363">
                  <c:v>34.984870999999998</c:v>
                </c:pt>
                <c:pt idx="6364">
                  <c:v>34.940188999999997</c:v>
                </c:pt>
                <c:pt idx="6365">
                  <c:v>34.962516999999998</c:v>
                </c:pt>
                <c:pt idx="6366">
                  <c:v>34.957568999999999</c:v>
                </c:pt>
                <c:pt idx="6367">
                  <c:v>34.900089000000001</c:v>
                </c:pt>
                <c:pt idx="6368">
                  <c:v>34.915889999999997</c:v>
                </c:pt>
                <c:pt idx="6369">
                  <c:v>34.838740999999999</c:v>
                </c:pt>
                <c:pt idx="6370">
                  <c:v>34.877392</c:v>
                </c:pt>
                <c:pt idx="6371">
                  <c:v>34.762988999999997</c:v>
                </c:pt>
                <c:pt idx="6372">
                  <c:v>34.564509999999999</c:v>
                </c:pt>
                <c:pt idx="6373">
                  <c:v>34.388081</c:v>
                </c:pt>
                <c:pt idx="6374">
                  <c:v>34.450043000000001</c:v>
                </c:pt>
                <c:pt idx="6375">
                  <c:v>34.181564000000002</c:v>
                </c:pt>
                <c:pt idx="6376">
                  <c:v>34.190716000000002</c:v>
                </c:pt>
                <c:pt idx="6377">
                  <c:v>34.381740999999998</c:v>
                </c:pt>
                <c:pt idx="6378">
                  <c:v>34.546421000000002</c:v>
                </c:pt>
                <c:pt idx="6379">
                  <c:v>34.689182000000002</c:v>
                </c:pt>
                <c:pt idx="6380">
                  <c:v>34.777209999999997</c:v>
                </c:pt>
                <c:pt idx="6381">
                  <c:v>34.713420999999997</c:v>
                </c:pt>
                <c:pt idx="6382">
                  <c:v>34.672268000000003</c:v>
                </c:pt>
                <c:pt idx="6383">
                  <c:v>34.725448999999998</c:v>
                </c:pt>
                <c:pt idx="6384">
                  <c:v>34.653717</c:v>
                </c:pt>
                <c:pt idx="6385">
                  <c:v>34.567295000000001</c:v>
                </c:pt>
                <c:pt idx="6386">
                  <c:v>34.518005000000002</c:v>
                </c:pt>
                <c:pt idx="6387">
                  <c:v>34.236167999999999</c:v>
                </c:pt>
                <c:pt idx="6388">
                  <c:v>33.953094</c:v>
                </c:pt>
                <c:pt idx="6389">
                  <c:v>34.051979000000003</c:v>
                </c:pt>
                <c:pt idx="6390">
                  <c:v>34.270802000000003</c:v>
                </c:pt>
                <c:pt idx="6391">
                  <c:v>34.470978000000002</c:v>
                </c:pt>
                <c:pt idx="6392">
                  <c:v>34.646698000000001</c:v>
                </c:pt>
                <c:pt idx="6393">
                  <c:v>34.848171000000001</c:v>
                </c:pt>
                <c:pt idx="6394">
                  <c:v>34.893039999999999</c:v>
                </c:pt>
                <c:pt idx="6395">
                  <c:v>34.940285000000003</c:v>
                </c:pt>
                <c:pt idx="6396">
                  <c:v>35.050606000000002</c:v>
                </c:pt>
                <c:pt idx="6397">
                  <c:v>35.106419000000002</c:v>
                </c:pt>
                <c:pt idx="6398">
                  <c:v>35.05444</c:v>
                </c:pt>
                <c:pt idx="6399">
                  <c:v>34.954445</c:v>
                </c:pt>
                <c:pt idx="6400">
                  <c:v>34.847121999999999</c:v>
                </c:pt>
                <c:pt idx="6401">
                  <c:v>34.751204999999999</c:v>
                </c:pt>
                <c:pt idx="6402">
                  <c:v>34.536220999999998</c:v>
                </c:pt>
                <c:pt idx="6403">
                  <c:v>34.442962999999999</c:v>
                </c:pt>
                <c:pt idx="6404">
                  <c:v>34.574126999999997</c:v>
                </c:pt>
                <c:pt idx="6405">
                  <c:v>34.775108000000003</c:v>
                </c:pt>
                <c:pt idx="6406">
                  <c:v>34.851452000000002</c:v>
                </c:pt>
                <c:pt idx="6407">
                  <c:v>34.837566000000002</c:v>
                </c:pt>
                <c:pt idx="6408">
                  <c:v>34.885306999999997</c:v>
                </c:pt>
                <c:pt idx="6409">
                  <c:v>34.898479000000002</c:v>
                </c:pt>
                <c:pt idx="6410">
                  <c:v>34.811839999999997</c:v>
                </c:pt>
                <c:pt idx="6411">
                  <c:v>34.753898999999997</c:v>
                </c:pt>
                <c:pt idx="6412">
                  <c:v>34.660331999999997</c:v>
                </c:pt>
                <c:pt idx="6413">
                  <c:v>34.531672999999998</c:v>
                </c:pt>
                <c:pt idx="6414">
                  <c:v>34.368599000000003</c:v>
                </c:pt>
                <c:pt idx="6415">
                  <c:v>34.150798999999999</c:v>
                </c:pt>
                <c:pt idx="6416">
                  <c:v>34.073962999999999</c:v>
                </c:pt>
                <c:pt idx="6417">
                  <c:v>33.860022999999998</c:v>
                </c:pt>
                <c:pt idx="6418">
                  <c:v>33.697201</c:v>
                </c:pt>
                <c:pt idx="6419">
                  <c:v>33.804523000000003</c:v>
                </c:pt>
                <c:pt idx="6420">
                  <c:v>33.827930000000002</c:v>
                </c:pt>
                <c:pt idx="6421">
                  <c:v>33.832939000000003</c:v>
                </c:pt>
                <c:pt idx="6422">
                  <c:v>33.797564999999999</c:v>
                </c:pt>
                <c:pt idx="6423">
                  <c:v>33.711112999999997</c:v>
                </c:pt>
                <c:pt idx="6424">
                  <c:v>33.608738000000002</c:v>
                </c:pt>
                <c:pt idx="6425">
                  <c:v>33.534652999999999</c:v>
                </c:pt>
                <c:pt idx="6426">
                  <c:v>33.482643000000003</c:v>
                </c:pt>
                <c:pt idx="6427">
                  <c:v>33.308684999999997</c:v>
                </c:pt>
                <c:pt idx="6428">
                  <c:v>33.208289999999998</c:v>
                </c:pt>
                <c:pt idx="6429">
                  <c:v>33.140819999999998</c:v>
                </c:pt>
                <c:pt idx="6430">
                  <c:v>33.095398000000003</c:v>
                </c:pt>
                <c:pt idx="6431">
                  <c:v>33.002949000000001</c:v>
                </c:pt>
                <c:pt idx="6432">
                  <c:v>32.813560000000003</c:v>
                </c:pt>
                <c:pt idx="6433">
                  <c:v>32.710163000000001</c:v>
                </c:pt>
                <c:pt idx="6434">
                  <c:v>32.517623999999998</c:v>
                </c:pt>
                <c:pt idx="6435">
                  <c:v>32.623309999999996</c:v>
                </c:pt>
                <c:pt idx="6436">
                  <c:v>32.613540999999998</c:v>
                </c:pt>
                <c:pt idx="6437">
                  <c:v>32.509895</c:v>
                </c:pt>
                <c:pt idx="6438">
                  <c:v>32.411349999999999</c:v>
                </c:pt>
                <c:pt idx="6439">
                  <c:v>32.332782999999999</c:v>
                </c:pt>
                <c:pt idx="6440">
                  <c:v>32.219245999999998</c:v>
                </c:pt>
                <c:pt idx="6441">
                  <c:v>32.167392999999997</c:v>
                </c:pt>
                <c:pt idx="6442">
                  <c:v>32.124564999999997</c:v>
                </c:pt>
                <c:pt idx="6443">
                  <c:v>32.031928999999998</c:v>
                </c:pt>
                <c:pt idx="6444">
                  <c:v>31.954134</c:v>
                </c:pt>
                <c:pt idx="6445">
                  <c:v>31.823682999999999</c:v>
                </c:pt>
                <c:pt idx="6446">
                  <c:v>31.682715999999999</c:v>
                </c:pt>
                <c:pt idx="6447">
                  <c:v>31.551553999999999</c:v>
                </c:pt>
                <c:pt idx="6448">
                  <c:v>31.478798000000001</c:v>
                </c:pt>
                <c:pt idx="6449">
                  <c:v>31.358179</c:v>
                </c:pt>
                <c:pt idx="6450">
                  <c:v>31.312912000000001</c:v>
                </c:pt>
                <c:pt idx="6451">
                  <c:v>31.134163000000001</c:v>
                </c:pt>
                <c:pt idx="6452">
                  <c:v>30.828146</c:v>
                </c:pt>
                <c:pt idx="6453">
                  <c:v>30.602893999999999</c:v>
                </c:pt>
                <c:pt idx="6454">
                  <c:v>30.448879000000002</c:v>
                </c:pt>
                <c:pt idx="6455">
                  <c:v>28.496144999999999</c:v>
                </c:pt>
                <c:pt idx="6456">
                  <c:v>26.860374</c:v>
                </c:pt>
                <c:pt idx="6457">
                  <c:v>26.008182999999999</c:v>
                </c:pt>
                <c:pt idx="6458">
                  <c:v>25.541473</c:v>
                </c:pt>
                <c:pt idx="6459">
                  <c:v>26.152208000000002</c:v>
                </c:pt>
                <c:pt idx="6460">
                  <c:v>28.942726</c:v>
                </c:pt>
                <c:pt idx="6461">
                  <c:v>31.781476999999999</c:v>
                </c:pt>
                <c:pt idx="6462">
                  <c:v>33.131236999999999</c:v>
                </c:pt>
                <c:pt idx="6463">
                  <c:v>33.504317999999998</c:v>
                </c:pt>
                <c:pt idx="6464">
                  <c:v>33.687674999999999</c:v>
                </c:pt>
                <c:pt idx="6465">
                  <c:v>33.871341999999999</c:v>
                </c:pt>
                <c:pt idx="6466">
                  <c:v>33.943508000000001</c:v>
                </c:pt>
                <c:pt idx="6467">
                  <c:v>33.935780000000001</c:v>
                </c:pt>
                <c:pt idx="6468">
                  <c:v>33.859591999999999</c:v>
                </c:pt>
                <c:pt idx="6469">
                  <c:v>33.463596000000003</c:v>
                </c:pt>
                <c:pt idx="6470">
                  <c:v>31.119692000000001</c:v>
                </c:pt>
                <c:pt idx="6471">
                  <c:v>27.670607</c:v>
                </c:pt>
                <c:pt idx="6472">
                  <c:v>24.773972000000001</c:v>
                </c:pt>
                <c:pt idx="6473">
                  <c:v>22.730394</c:v>
                </c:pt>
                <c:pt idx="6474">
                  <c:v>21.481000999999999</c:v>
                </c:pt>
                <c:pt idx="6475">
                  <c:v>20.750510999999999</c:v>
                </c:pt>
                <c:pt idx="6476">
                  <c:v>20.259962000000002</c:v>
                </c:pt>
                <c:pt idx="6477">
                  <c:v>19.903638999999998</c:v>
                </c:pt>
                <c:pt idx="6478">
                  <c:v>19.681601000000001</c:v>
                </c:pt>
                <c:pt idx="6479">
                  <c:v>19.43693</c:v>
                </c:pt>
                <c:pt idx="6480">
                  <c:v>19.427527999999999</c:v>
                </c:pt>
                <c:pt idx="6481">
                  <c:v>19.497067999999999</c:v>
                </c:pt>
                <c:pt idx="6482">
                  <c:v>19.582284999999999</c:v>
                </c:pt>
                <c:pt idx="6483">
                  <c:v>19.651299000000002</c:v>
                </c:pt>
                <c:pt idx="6484">
                  <c:v>19.731846000000001</c:v>
                </c:pt>
                <c:pt idx="6485">
                  <c:v>19.808064000000002</c:v>
                </c:pt>
                <c:pt idx="6486">
                  <c:v>19.875934999999998</c:v>
                </c:pt>
                <c:pt idx="6487">
                  <c:v>19.937899000000002</c:v>
                </c:pt>
                <c:pt idx="6488">
                  <c:v>20.005707000000001</c:v>
                </c:pt>
                <c:pt idx="6489">
                  <c:v>20.068225999999999</c:v>
                </c:pt>
                <c:pt idx="6490">
                  <c:v>20.125584</c:v>
                </c:pt>
                <c:pt idx="6491">
                  <c:v>20.189589000000002</c:v>
                </c:pt>
                <c:pt idx="6492">
                  <c:v>20.247440000000001</c:v>
                </c:pt>
                <c:pt idx="6493">
                  <c:v>20.307116000000001</c:v>
                </c:pt>
                <c:pt idx="6494">
                  <c:v>20.367968000000001</c:v>
                </c:pt>
                <c:pt idx="6495">
                  <c:v>20.430085999999999</c:v>
                </c:pt>
                <c:pt idx="6496">
                  <c:v>20.501759</c:v>
                </c:pt>
                <c:pt idx="6497">
                  <c:v>20.571235999999999</c:v>
                </c:pt>
                <c:pt idx="6498">
                  <c:v>20.625592999999999</c:v>
                </c:pt>
                <c:pt idx="6499">
                  <c:v>20.687435000000001</c:v>
                </c:pt>
                <c:pt idx="6500">
                  <c:v>20.744173</c:v>
                </c:pt>
                <c:pt idx="6501">
                  <c:v>20.796828999999999</c:v>
                </c:pt>
                <c:pt idx="6502">
                  <c:v>20.842098</c:v>
                </c:pt>
                <c:pt idx="6503">
                  <c:v>20.885725000000001</c:v>
                </c:pt>
                <c:pt idx="6504">
                  <c:v>20.923293999999999</c:v>
                </c:pt>
                <c:pt idx="6505">
                  <c:v>20.959810000000001</c:v>
                </c:pt>
                <c:pt idx="6506">
                  <c:v>20.996728999999998</c:v>
                </c:pt>
                <c:pt idx="6507">
                  <c:v>21.041594</c:v>
                </c:pt>
                <c:pt idx="6508">
                  <c:v>21.075513999999998</c:v>
                </c:pt>
                <c:pt idx="6509">
                  <c:v>21.096786000000002</c:v>
                </c:pt>
                <c:pt idx="6510">
                  <c:v>21.113268000000001</c:v>
                </c:pt>
                <c:pt idx="6511">
                  <c:v>21.130427999999998</c:v>
                </c:pt>
                <c:pt idx="6512">
                  <c:v>21.149629999999998</c:v>
                </c:pt>
                <c:pt idx="6513">
                  <c:v>21.169696999999999</c:v>
                </c:pt>
                <c:pt idx="6514">
                  <c:v>21.189392000000002</c:v>
                </c:pt>
                <c:pt idx="6515">
                  <c:v>21.199781000000002</c:v>
                </c:pt>
                <c:pt idx="6516">
                  <c:v>21.218921999999999</c:v>
                </c:pt>
                <c:pt idx="6517">
                  <c:v>21.245203</c:v>
                </c:pt>
                <c:pt idx="6518">
                  <c:v>21.261344999999999</c:v>
                </c:pt>
                <c:pt idx="6519">
                  <c:v>21.279803999999999</c:v>
                </c:pt>
                <c:pt idx="6520">
                  <c:v>21.285864</c:v>
                </c:pt>
                <c:pt idx="6521">
                  <c:v>21.291553</c:v>
                </c:pt>
                <c:pt idx="6522">
                  <c:v>21.300892000000001</c:v>
                </c:pt>
                <c:pt idx="6523">
                  <c:v>21.304787000000001</c:v>
                </c:pt>
                <c:pt idx="6524">
                  <c:v>21.312301999999999</c:v>
                </c:pt>
                <c:pt idx="6525">
                  <c:v>21.312083999999999</c:v>
                </c:pt>
                <c:pt idx="6526">
                  <c:v>21.315360999999999</c:v>
                </c:pt>
                <c:pt idx="6527">
                  <c:v>21.333697999999998</c:v>
                </c:pt>
                <c:pt idx="6528">
                  <c:v>21.352682000000001</c:v>
                </c:pt>
                <c:pt idx="6529">
                  <c:v>21.358557000000001</c:v>
                </c:pt>
                <c:pt idx="6530">
                  <c:v>21.371883</c:v>
                </c:pt>
                <c:pt idx="6531">
                  <c:v>21.372070000000001</c:v>
                </c:pt>
                <c:pt idx="6532">
                  <c:v>21.374296000000001</c:v>
                </c:pt>
                <c:pt idx="6533">
                  <c:v>21.383510999999999</c:v>
                </c:pt>
                <c:pt idx="6534">
                  <c:v>21.404319999999998</c:v>
                </c:pt>
                <c:pt idx="6535">
                  <c:v>21.412852999999998</c:v>
                </c:pt>
                <c:pt idx="6536">
                  <c:v>21.421973999999999</c:v>
                </c:pt>
                <c:pt idx="6537">
                  <c:v>21.43289</c:v>
                </c:pt>
                <c:pt idx="6538">
                  <c:v>21.448689999999999</c:v>
                </c:pt>
                <c:pt idx="6539">
                  <c:v>21.468912</c:v>
                </c:pt>
                <c:pt idx="6540">
                  <c:v>21.466374999999999</c:v>
                </c:pt>
                <c:pt idx="6541">
                  <c:v>21.463222999999999</c:v>
                </c:pt>
                <c:pt idx="6542">
                  <c:v>21.468603000000002</c:v>
                </c:pt>
                <c:pt idx="6543">
                  <c:v>21.484835</c:v>
                </c:pt>
                <c:pt idx="6544">
                  <c:v>21.488516000000001</c:v>
                </c:pt>
                <c:pt idx="6545">
                  <c:v>21.481000999999999</c:v>
                </c:pt>
                <c:pt idx="6546">
                  <c:v>21.475002</c:v>
                </c:pt>
                <c:pt idx="6547">
                  <c:v>21.467797999999998</c:v>
                </c:pt>
                <c:pt idx="6548">
                  <c:v>21.458708000000001</c:v>
                </c:pt>
                <c:pt idx="6549">
                  <c:v>21.472094999999999</c:v>
                </c:pt>
                <c:pt idx="6550">
                  <c:v>21.471695</c:v>
                </c:pt>
                <c:pt idx="6551">
                  <c:v>21.495411000000001</c:v>
                </c:pt>
                <c:pt idx="6552">
                  <c:v>21.503944000000001</c:v>
                </c:pt>
                <c:pt idx="6553">
                  <c:v>21.490587000000001</c:v>
                </c:pt>
                <c:pt idx="6554">
                  <c:v>21.489194999999999</c:v>
                </c:pt>
                <c:pt idx="6555">
                  <c:v>21.482115</c:v>
                </c:pt>
                <c:pt idx="6556">
                  <c:v>21.468509999999998</c:v>
                </c:pt>
                <c:pt idx="6557">
                  <c:v>21.454039000000002</c:v>
                </c:pt>
                <c:pt idx="6558">
                  <c:v>21.459016999999999</c:v>
                </c:pt>
                <c:pt idx="6559">
                  <c:v>21.457039000000002</c:v>
                </c:pt>
                <c:pt idx="6560">
                  <c:v>21.435858</c:v>
                </c:pt>
                <c:pt idx="6561">
                  <c:v>21.410349</c:v>
                </c:pt>
                <c:pt idx="6562">
                  <c:v>21.399124</c:v>
                </c:pt>
                <c:pt idx="6563">
                  <c:v>21.398444999999999</c:v>
                </c:pt>
                <c:pt idx="6564">
                  <c:v>21.387808</c:v>
                </c:pt>
                <c:pt idx="6565">
                  <c:v>21.380386000000001</c:v>
                </c:pt>
                <c:pt idx="6566">
                  <c:v>21.367802000000001</c:v>
                </c:pt>
                <c:pt idx="6567">
                  <c:v>21.358340999999999</c:v>
                </c:pt>
                <c:pt idx="6568">
                  <c:v>21.343993999999999</c:v>
                </c:pt>
                <c:pt idx="6569">
                  <c:v>21.352867</c:v>
                </c:pt>
                <c:pt idx="6570">
                  <c:v>21.347828</c:v>
                </c:pt>
                <c:pt idx="6571">
                  <c:v>21.337254000000001</c:v>
                </c:pt>
                <c:pt idx="6572">
                  <c:v>21.322721000000001</c:v>
                </c:pt>
                <c:pt idx="6573">
                  <c:v>21.307941</c:v>
                </c:pt>
                <c:pt idx="6574">
                  <c:v>21.299778</c:v>
                </c:pt>
                <c:pt idx="6575">
                  <c:v>21.280328999999998</c:v>
                </c:pt>
                <c:pt idx="6576">
                  <c:v>21.270868</c:v>
                </c:pt>
                <c:pt idx="6577">
                  <c:v>21.270247999999999</c:v>
                </c:pt>
                <c:pt idx="6578">
                  <c:v>21.277484999999999</c:v>
                </c:pt>
                <c:pt idx="6579">
                  <c:v>21.267621999999999</c:v>
                </c:pt>
                <c:pt idx="6580">
                  <c:v>21.264188999999998</c:v>
                </c:pt>
                <c:pt idx="6581">
                  <c:v>21.251080000000002</c:v>
                </c:pt>
                <c:pt idx="6582">
                  <c:v>21.238894999999999</c:v>
                </c:pt>
                <c:pt idx="6583">
                  <c:v>21.237504999999999</c:v>
                </c:pt>
                <c:pt idx="6584">
                  <c:v>21.231722000000001</c:v>
                </c:pt>
                <c:pt idx="6585">
                  <c:v>21.241741000000001</c:v>
                </c:pt>
                <c:pt idx="6586">
                  <c:v>21.229804999999999</c:v>
                </c:pt>
                <c:pt idx="6587">
                  <c:v>21.232278999999998</c:v>
                </c:pt>
                <c:pt idx="6588">
                  <c:v>21.241617000000002</c:v>
                </c:pt>
                <c:pt idx="6589">
                  <c:v>21.232465999999999</c:v>
                </c:pt>
                <c:pt idx="6590">
                  <c:v>21.227022000000002</c:v>
                </c:pt>
                <c:pt idx="6591">
                  <c:v>21.217065999999999</c:v>
                </c:pt>
                <c:pt idx="6592">
                  <c:v>21.198452</c:v>
                </c:pt>
                <c:pt idx="6593">
                  <c:v>21.167562</c:v>
                </c:pt>
                <c:pt idx="6594">
                  <c:v>21.144651</c:v>
                </c:pt>
                <c:pt idx="6595">
                  <c:v>21.134755999999999</c:v>
                </c:pt>
                <c:pt idx="6596">
                  <c:v>21.133551000000001</c:v>
                </c:pt>
                <c:pt idx="6597">
                  <c:v>21.111197000000001</c:v>
                </c:pt>
                <c:pt idx="6598">
                  <c:v>21.104641000000001</c:v>
                </c:pt>
                <c:pt idx="6599">
                  <c:v>21.110576999999999</c:v>
                </c:pt>
                <c:pt idx="6600">
                  <c:v>21.086212</c:v>
                </c:pt>
                <c:pt idx="6601">
                  <c:v>21.074400000000001</c:v>
                </c:pt>
                <c:pt idx="6602">
                  <c:v>21.062681000000001</c:v>
                </c:pt>
                <c:pt idx="6603">
                  <c:v>21.058477</c:v>
                </c:pt>
                <c:pt idx="6604">
                  <c:v>21.052230999999999</c:v>
                </c:pt>
                <c:pt idx="6605">
                  <c:v>21.034697999999999</c:v>
                </c:pt>
                <c:pt idx="6606">
                  <c:v>21.023567</c:v>
                </c:pt>
                <c:pt idx="6607">
                  <c:v>21.016085</c:v>
                </c:pt>
                <c:pt idx="6608">
                  <c:v>20.998553999999999</c:v>
                </c:pt>
                <c:pt idx="6609">
                  <c:v>20.968745999999999</c:v>
                </c:pt>
                <c:pt idx="6610">
                  <c:v>20.970694000000002</c:v>
                </c:pt>
                <c:pt idx="6611">
                  <c:v>20.972487999999998</c:v>
                </c:pt>
                <c:pt idx="6612">
                  <c:v>20.969736000000001</c:v>
                </c:pt>
                <c:pt idx="6613">
                  <c:v>20.954522999999998</c:v>
                </c:pt>
                <c:pt idx="6614">
                  <c:v>20.941535999999999</c:v>
                </c:pt>
                <c:pt idx="6615">
                  <c:v>20.938105</c:v>
                </c:pt>
                <c:pt idx="6616">
                  <c:v>20.927499999999998</c:v>
                </c:pt>
                <c:pt idx="6617">
                  <c:v>20.908884</c:v>
                </c:pt>
                <c:pt idx="6618">
                  <c:v>20.891135999999999</c:v>
                </c:pt>
                <c:pt idx="6619">
                  <c:v>20.861176</c:v>
                </c:pt>
                <c:pt idx="6620">
                  <c:v>20.834676999999999</c:v>
                </c:pt>
                <c:pt idx="6621">
                  <c:v>20.822061999999999</c:v>
                </c:pt>
                <c:pt idx="6622">
                  <c:v>20.808672000000001</c:v>
                </c:pt>
                <c:pt idx="6623">
                  <c:v>20.800695000000001</c:v>
                </c:pt>
                <c:pt idx="6624">
                  <c:v>20.788235</c:v>
                </c:pt>
                <c:pt idx="6625">
                  <c:v>20.772341000000001</c:v>
                </c:pt>
                <c:pt idx="6626">
                  <c:v>20.764982</c:v>
                </c:pt>
                <c:pt idx="6627">
                  <c:v>20.743894999999998</c:v>
                </c:pt>
                <c:pt idx="6628">
                  <c:v>20.734864999999999</c:v>
                </c:pt>
                <c:pt idx="6629">
                  <c:v>20.719066999999999</c:v>
                </c:pt>
                <c:pt idx="6630">
                  <c:v>20.709389000000002</c:v>
                </c:pt>
                <c:pt idx="6631">
                  <c:v>20.696650000000002</c:v>
                </c:pt>
                <c:pt idx="6632">
                  <c:v>20.687619999999999</c:v>
                </c:pt>
                <c:pt idx="6633">
                  <c:v>20.685053</c:v>
                </c:pt>
                <c:pt idx="6634">
                  <c:v>20.684743999999998</c:v>
                </c:pt>
                <c:pt idx="6635">
                  <c:v>20.672283</c:v>
                </c:pt>
                <c:pt idx="6636">
                  <c:v>20.657039999999999</c:v>
                </c:pt>
                <c:pt idx="6637">
                  <c:v>20.642384</c:v>
                </c:pt>
                <c:pt idx="6638">
                  <c:v>20.625098999999999</c:v>
                </c:pt>
                <c:pt idx="6639">
                  <c:v>20.629149999999999</c:v>
                </c:pt>
                <c:pt idx="6640">
                  <c:v>20.615545000000001</c:v>
                </c:pt>
                <c:pt idx="6641">
                  <c:v>20.608124</c:v>
                </c:pt>
                <c:pt idx="6642">
                  <c:v>20.599869000000002</c:v>
                </c:pt>
                <c:pt idx="6643">
                  <c:v>20.593964</c:v>
                </c:pt>
                <c:pt idx="6644">
                  <c:v>20.59384</c:v>
                </c:pt>
                <c:pt idx="6645">
                  <c:v>20.584471000000001</c:v>
                </c:pt>
                <c:pt idx="6646">
                  <c:v>20.580729000000002</c:v>
                </c:pt>
                <c:pt idx="6647">
                  <c:v>20.564125000000001</c:v>
                </c:pt>
                <c:pt idx="6648">
                  <c:v>20.547953</c:v>
                </c:pt>
                <c:pt idx="6649">
                  <c:v>20.545138999999999</c:v>
                </c:pt>
                <c:pt idx="6650">
                  <c:v>20.531040000000001</c:v>
                </c:pt>
                <c:pt idx="6651">
                  <c:v>20.513570999999999</c:v>
                </c:pt>
                <c:pt idx="6652">
                  <c:v>20.499469999999999</c:v>
                </c:pt>
                <c:pt idx="6653">
                  <c:v>20.490905999999999</c:v>
                </c:pt>
                <c:pt idx="6654">
                  <c:v>20.496254</c:v>
                </c:pt>
                <c:pt idx="6655">
                  <c:v>20.489173999999998</c:v>
                </c:pt>
                <c:pt idx="6656">
                  <c:v>20.468827999999998</c:v>
                </c:pt>
                <c:pt idx="6657">
                  <c:v>20.455532000000002</c:v>
                </c:pt>
                <c:pt idx="6658">
                  <c:v>20.426746000000001</c:v>
                </c:pt>
                <c:pt idx="6659">
                  <c:v>20.404544999999999</c:v>
                </c:pt>
                <c:pt idx="6660">
                  <c:v>20.388777000000001</c:v>
                </c:pt>
                <c:pt idx="6661">
                  <c:v>20.383799</c:v>
                </c:pt>
                <c:pt idx="6662">
                  <c:v>20.378418</c:v>
                </c:pt>
                <c:pt idx="6663">
                  <c:v>20.3748</c:v>
                </c:pt>
                <c:pt idx="6664">
                  <c:v>20.365739999999999</c:v>
                </c:pt>
                <c:pt idx="6665">
                  <c:v>20.349074999999999</c:v>
                </c:pt>
                <c:pt idx="6666">
                  <c:v>20.333862</c:v>
                </c:pt>
                <c:pt idx="6667">
                  <c:v>20.316763000000002</c:v>
                </c:pt>
                <c:pt idx="6668">
                  <c:v>20.301303999999998</c:v>
                </c:pt>
                <c:pt idx="6669">
                  <c:v>20.286121000000001</c:v>
                </c:pt>
                <c:pt idx="6670">
                  <c:v>20.277926999999998</c:v>
                </c:pt>
                <c:pt idx="6671">
                  <c:v>20.272794999999999</c:v>
                </c:pt>
                <c:pt idx="6672">
                  <c:v>20.247595</c:v>
                </c:pt>
                <c:pt idx="6673">
                  <c:v>20.232165999999999</c:v>
                </c:pt>
                <c:pt idx="6674">
                  <c:v>20.210118999999999</c:v>
                </c:pt>
                <c:pt idx="6675">
                  <c:v>20.198215000000001</c:v>
                </c:pt>
                <c:pt idx="6676">
                  <c:v>20.183033000000002</c:v>
                </c:pt>
                <c:pt idx="6677">
                  <c:v>20.161760000000001</c:v>
                </c:pt>
                <c:pt idx="6678">
                  <c:v>20.137117</c:v>
                </c:pt>
                <c:pt idx="6679">
                  <c:v>20.123170999999999</c:v>
                </c:pt>
                <c:pt idx="6680">
                  <c:v>20.109072000000001</c:v>
                </c:pt>
                <c:pt idx="6681">
                  <c:v>20.096983000000002</c:v>
                </c:pt>
                <c:pt idx="6682">
                  <c:v>20.093086</c:v>
                </c:pt>
                <c:pt idx="6683">
                  <c:v>20.08548</c:v>
                </c:pt>
                <c:pt idx="6684">
                  <c:v>20.072493000000001</c:v>
                </c:pt>
                <c:pt idx="6685">
                  <c:v>20.063804999999999</c:v>
                </c:pt>
                <c:pt idx="6686">
                  <c:v>20.046458999999999</c:v>
                </c:pt>
                <c:pt idx="6687">
                  <c:v>20.035761000000001</c:v>
                </c:pt>
                <c:pt idx="6688">
                  <c:v>20.013930999999999</c:v>
                </c:pt>
                <c:pt idx="6689">
                  <c:v>20.001656000000001</c:v>
                </c:pt>
                <c:pt idx="6690">
                  <c:v>19.994790999999999</c:v>
                </c:pt>
                <c:pt idx="6691">
                  <c:v>19.993058999999999</c:v>
                </c:pt>
                <c:pt idx="6692">
                  <c:v>19.979208</c:v>
                </c:pt>
                <c:pt idx="6693">
                  <c:v>19.957346000000001</c:v>
                </c:pt>
                <c:pt idx="6694">
                  <c:v>19.94566</c:v>
                </c:pt>
                <c:pt idx="6695">
                  <c:v>19.935455000000001</c:v>
                </c:pt>
                <c:pt idx="6696">
                  <c:v>19.939164999999999</c:v>
                </c:pt>
                <c:pt idx="6697">
                  <c:v>19.935116000000001</c:v>
                </c:pt>
                <c:pt idx="6698">
                  <c:v>19.926642999999999</c:v>
                </c:pt>
                <c:pt idx="6699">
                  <c:v>19.909483000000002</c:v>
                </c:pt>
                <c:pt idx="6700">
                  <c:v>19.891114999999999</c:v>
                </c:pt>
                <c:pt idx="6701">
                  <c:v>19.882117999999998</c:v>
                </c:pt>
                <c:pt idx="6702">
                  <c:v>19.870522999999999</c:v>
                </c:pt>
                <c:pt idx="6703">
                  <c:v>19.868296000000001</c:v>
                </c:pt>
                <c:pt idx="6704">
                  <c:v>19.854165999999999</c:v>
                </c:pt>
                <c:pt idx="6705">
                  <c:v>19.836449000000002</c:v>
                </c:pt>
                <c:pt idx="6706">
                  <c:v>19.824266000000001</c:v>
                </c:pt>
                <c:pt idx="6707">
                  <c:v>19.819412</c:v>
                </c:pt>
                <c:pt idx="6708">
                  <c:v>19.807013000000001</c:v>
                </c:pt>
                <c:pt idx="6709">
                  <c:v>19.804136</c:v>
                </c:pt>
                <c:pt idx="6710">
                  <c:v>19.791985</c:v>
                </c:pt>
                <c:pt idx="6711">
                  <c:v>19.786884000000001</c:v>
                </c:pt>
                <c:pt idx="6712">
                  <c:v>19.771702000000001</c:v>
                </c:pt>
                <c:pt idx="6713">
                  <c:v>19.755407000000002</c:v>
                </c:pt>
                <c:pt idx="6714">
                  <c:v>19.736173999999998</c:v>
                </c:pt>
                <c:pt idx="6715">
                  <c:v>19.717499</c:v>
                </c:pt>
                <c:pt idx="6716">
                  <c:v>19.702967000000001</c:v>
                </c:pt>
                <c:pt idx="6717">
                  <c:v>19.688649999999999</c:v>
                </c:pt>
                <c:pt idx="6718">
                  <c:v>19.671738000000001</c:v>
                </c:pt>
                <c:pt idx="6719">
                  <c:v>19.652691000000001</c:v>
                </c:pt>
                <c:pt idx="6720">
                  <c:v>19.654081000000001</c:v>
                </c:pt>
                <c:pt idx="6721">
                  <c:v>19.646259000000001</c:v>
                </c:pt>
                <c:pt idx="6722">
                  <c:v>19.633799</c:v>
                </c:pt>
                <c:pt idx="6723">
                  <c:v>19.626408000000001</c:v>
                </c:pt>
                <c:pt idx="6724">
                  <c:v>19.613482999999999</c:v>
                </c:pt>
                <c:pt idx="6725">
                  <c:v>19.605906999999998</c:v>
                </c:pt>
                <c:pt idx="6726">
                  <c:v>19.596415</c:v>
                </c:pt>
                <c:pt idx="6727">
                  <c:v>19.587294</c:v>
                </c:pt>
                <c:pt idx="6728">
                  <c:v>19.582623999999999</c:v>
                </c:pt>
                <c:pt idx="6729">
                  <c:v>19.571059999999999</c:v>
                </c:pt>
                <c:pt idx="6730">
                  <c:v>19.557176999999999</c:v>
                </c:pt>
                <c:pt idx="6731">
                  <c:v>19.544903000000001</c:v>
                </c:pt>
                <c:pt idx="6732">
                  <c:v>19.533090999999999</c:v>
                </c:pt>
                <c:pt idx="6733">
                  <c:v>19.520568999999998</c:v>
                </c:pt>
                <c:pt idx="6734">
                  <c:v>19.506188999999999</c:v>
                </c:pt>
                <c:pt idx="6735">
                  <c:v>19.490390999999999</c:v>
                </c:pt>
                <c:pt idx="6736">
                  <c:v>19.480032000000001</c:v>
                </c:pt>
                <c:pt idx="6737">
                  <c:v>19.480989000000001</c:v>
                </c:pt>
                <c:pt idx="6738">
                  <c:v>19.475178</c:v>
                </c:pt>
                <c:pt idx="6739">
                  <c:v>19.449853999999998</c:v>
                </c:pt>
                <c:pt idx="6740">
                  <c:v>19.446698999999999</c:v>
                </c:pt>
                <c:pt idx="6741">
                  <c:v>19.446729999999999</c:v>
                </c:pt>
                <c:pt idx="6742">
                  <c:v>19.442463</c:v>
                </c:pt>
                <c:pt idx="6743">
                  <c:v>19.412842000000001</c:v>
                </c:pt>
                <c:pt idx="6744">
                  <c:v>19.399978999999998</c:v>
                </c:pt>
                <c:pt idx="6745">
                  <c:v>19.390239999999999</c:v>
                </c:pt>
                <c:pt idx="6746">
                  <c:v>19.387363000000001</c:v>
                </c:pt>
                <c:pt idx="6747">
                  <c:v>19.383313999999999</c:v>
                </c:pt>
                <c:pt idx="6748">
                  <c:v>19.371531999999998</c:v>
                </c:pt>
                <c:pt idx="6749">
                  <c:v>19.365442000000002</c:v>
                </c:pt>
                <c:pt idx="6750">
                  <c:v>19.361979000000002</c:v>
                </c:pt>
                <c:pt idx="6751">
                  <c:v>19.35125</c:v>
                </c:pt>
                <c:pt idx="6752">
                  <c:v>19.351372000000001</c:v>
                </c:pt>
                <c:pt idx="6753">
                  <c:v>19.346209000000002</c:v>
                </c:pt>
                <c:pt idx="6754">
                  <c:v>19.326264999999999</c:v>
                </c:pt>
                <c:pt idx="6755">
                  <c:v>19.310124999999999</c:v>
                </c:pt>
                <c:pt idx="6756">
                  <c:v>19.297108000000001</c:v>
                </c:pt>
                <c:pt idx="6757">
                  <c:v>19.276979000000001</c:v>
                </c:pt>
                <c:pt idx="6758">
                  <c:v>19.264982</c:v>
                </c:pt>
                <c:pt idx="6759">
                  <c:v>19.255056</c:v>
                </c:pt>
                <c:pt idx="6760">
                  <c:v>19.248625000000001</c:v>
                </c:pt>
                <c:pt idx="6761">
                  <c:v>19.237957000000002</c:v>
                </c:pt>
                <c:pt idx="6762">
                  <c:v>19.238235</c:v>
                </c:pt>
                <c:pt idx="6763">
                  <c:v>19.234835</c:v>
                </c:pt>
                <c:pt idx="6764">
                  <c:v>19.226825999999999</c:v>
                </c:pt>
                <c:pt idx="6765">
                  <c:v>19.227443999999998</c:v>
                </c:pt>
                <c:pt idx="6766">
                  <c:v>19.217486999999998</c:v>
                </c:pt>
                <c:pt idx="6767">
                  <c:v>19.204284999999999</c:v>
                </c:pt>
                <c:pt idx="6768">
                  <c:v>19.186012000000002</c:v>
                </c:pt>
                <c:pt idx="6769">
                  <c:v>19.174726</c:v>
                </c:pt>
                <c:pt idx="6770">
                  <c:v>19.160378999999999</c:v>
                </c:pt>
                <c:pt idx="6771">
                  <c:v>19.153700000000001</c:v>
                </c:pt>
                <c:pt idx="6772">
                  <c:v>19.147486000000001</c:v>
                </c:pt>
                <c:pt idx="6773">
                  <c:v>19.135518999999999</c:v>
                </c:pt>
                <c:pt idx="6774">
                  <c:v>19.123861000000002</c:v>
                </c:pt>
                <c:pt idx="6775">
                  <c:v>19.107443</c:v>
                </c:pt>
                <c:pt idx="6776">
                  <c:v>19.096684</c:v>
                </c:pt>
                <c:pt idx="6777">
                  <c:v>19.092417000000001</c:v>
                </c:pt>
                <c:pt idx="6778">
                  <c:v>19.090312999999998</c:v>
                </c:pt>
                <c:pt idx="6779">
                  <c:v>19.088519999999999</c:v>
                </c:pt>
                <c:pt idx="6780">
                  <c:v>19.078440000000001</c:v>
                </c:pt>
                <c:pt idx="6781">
                  <c:v>19.066319</c:v>
                </c:pt>
                <c:pt idx="6782">
                  <c:v>19.057537</c:v>
                </c:pt>
                <c:pt idx="6783">
                  <c:v>19.043192000000001</c:v>
                </c:pt>
                <c:pt idx="6784">
                  <c:v>19.031998000000002</c:v>
                </c:pt>
                <c:pt idx="6785">
                  <c:v>19.022814</c:v>
                </c:pt>
                <c:pt idx="6786">
                  <c:v>19.005994999999999</c:v>
                </c:pt>
                <c:pt idx="6787">
                  <c:v>18.986823999999999</c:v>
                </c:pt>
                <c:pt idx="6788">
                  <c:v>18.971518</c:v>
                </c:pt>
                <c:pt idx="6789">
                  <c:v>18.962520999999999</c:v>
                </c:pt>
                <c:pt idx="6790">
                  <c:v>18.939886000000001</c:v>
                </c:pt>
                <c:pt idx="6791">
                  <c:v>18.924334000000002</c:v>
                </c:pt>
                <c:pt idx="6792">
                  <c:v>18.915800000000001</c:v>
                </c:pt>
                <c:pt idx="6793">
                  <c:v>18.910419000000001</c:v>
                </c:pt>
                <c:pt idx="6794">
                  <c:v>18.918737</c:v>
                </c:pt>
                <c:pt idx="6795">
                  <c:v>18.915337000000001</c:v>
                </c:pt>
                <c:pt idx="6796">
                  <c:v>18.913357000000001</c:v>
                </c:pt>
                <c:pt idx="6797">
                  <c:v>18.897680000000001</c:v>
                </c:pt>
                <c:pt idx="6798">
                  <c:v>18.878354999999999</c:v>
                </c:pt>
                <c:pt idx="6799">
                  <c:v>18.864782000000002</c:v>
                </c:pt>
                <c:pt idx="6800">
                  <c:v>18.850342000000001</c:v>
                </c:pt>
                <c:pt idx="6801">
                  <c:v>18.846848000000001</c:v>
                </c:pt>
                <c:pt idx="6802">
                  <c:v>18.844746000000001</c:v>
                </c:pt>
                <c:pt idx="6803">
                  <c:v>18.836212</c:v>
                </c:pt>
                <c:pt idx="6804">
                  <c:v>18.834944</c:v>
                </c:pt>
                <c:pt idx="6805">
                  <c:v>18.828173</c:v>
                </c:pt>
                <c:pt idx="6806">
                  <c:v>18.827491999999999</c:v>
                </c:pt>
                <c:pt idx="6807">
                  <c:v>18.823256000000001</c:v>
                </c:pt>
                <c:pt idx="6808">
                  <c:v>18.812495999999999</c:v>
                </c:pt>
                <c:pt idx="6809">
                  <c:v>18.807085000000001</c:v>
                </c:pt>
                <c:pt idx="6810">
                  <c:v>18.795057</c:v>
                </c:pt>
                <c:pt idx="6811">
                  <c:v>18.774339999999999</c:v>
                </c:pt>
                <c:pt idx="6812">
                  <c:v>18.773319000000001</c:v>
                </c:pt>
                <c:pt idx="6813">
                  <c:v>18.763826000000002</c:v>
                </c:pt>
                <c:pt idx="6814">
                  <c:v>18.758168999999999</c:v>
                </c:pt>
                <c:pt idx="6815">
                  <c:v>18.737206</c:v>
                </c:pt>
                <c:pt idx="6816">
                  <c:v>18.726289999999999</c:v>
                </c:pt>
                <c:pt idx="6817">
                  <c:v>18.729320999999999</c:v>
                </c:pt>
                <c:pt idx="6818">
                  <c:v>18.725641</c:v>
                </c:pt>
                <c:pt idx="6819">
                  <c:v>18.718807000000002</c:v>
                </c:pt>
                <c:pt idx="6820">
                  <c:v>18.709344999999999</c:v>
                </c:pt>
                <c:pt idx="6821">
                  <c:v>18.697596000000001</c:v>
                </c:pt>
                <c:pt idx="6822">
                  <c:v>18.686249</c:v>
                </c:pt>
                <c:pt idx="6823">
                  <c:v>18.674963000000002</c:v>
                </c:pt>
                <c:pt idx="6824">
                  <c:v>18.656037999999999</c:v>
                </c:pt>
                <c:pt idx="6825">
                  <c:v>18.652667999999998</c:v>
                </c:pt>
                <c:pt idx="6826">
                  <c:v>18.658358</c:v>
                </c:pt>
                <c:pt idx="6827">
                  <c:v>18.649978999999998</c:v>
                </c:pt>
                <c:pt idx="6828">
                  <c:v>18.642928999999999</c:v>
                </c:pt>
                <c:pt idx="6829">
                  <c:v>18.639126000000001</c:v>
                </c:pt>
                <c:pt idx="6830">
                  <c:v>18.631582000000002</c:v>
                </c:pt>
                <c:pt idx="6831">
                  <c:v>18.618068999999998</c:v>
                </c:pt>
                <c:pt idx="6832">
                  <c:v>18.598713</c:v>
                </c:pt>
                <c:pt idx="6833">
                  <c:v>18.583808999999999</c:v>
                </c:pt>
                <c:pt idx="6834">
                  <c:v>18.579696999999999</c:v>
                </c:pt>
                <c:pt idx="6835">
                  <c:v>18.579913999999999</c:v>
                </c:pt>
                <c:pt idx="6836">
                  <c:v>18.565567000000001</c:v>
                </c:pt>
                <c:pt idx="6837">
                  <c:v>18.548497999999999</c:v>
                </c:pt>
                <c:pt idx="6838">
                  <c:v>18.538295999999999</c:v>
                </c:pt>
                <c:pt idx="6839">
                  <c:v>18.534151000000001</c:v>
                </c:pt>
                <c:pt idx="6840">
                  <c:v>18.521474999999999</c:v>
                </c:pt>
                <c:pt idx="6841">
                  <c:v>18.503727000000001</c:v>
                </c:pt>
                <c:pt idx="6842">
                  <c:v>18.490492</c:v>
                </c:pt>
                <c:pt idx="6843">
                  <c:v>18.47559</c:v>
                </c:pt>
                <c:pt idx="6844">
                  <c:v>18.460964000000001</c:v>
                </c:pt>
                <c:pt idx="6845">
                  <c:v>18.460622999999998</c:v>
                </c:pt>
                <c:pt idx="6846">
                  <c:v>18.457933000000001</c:v>
                </c:pt>
                <c:pt idx="6847">
                  <c:v>18.452862</c:v>
                </c:pt>
                <c:pt idx="6848">
                  <c:v>18.449677999999999</c:v>
                </c:pt>
                <c:pt idx="6849">
                  <c:v>18.438237999999998</c:v>
                </c:pt>
                <c:pt idx="6850">
                  <c:v>18.430043999999999</c:v>
                </c:pt>
                <c:pt idx="6851">
                  <c:v>18.420521000000001</c:v>
                </c:pt>
                <c:pt idx="6852">
                  <c:v>18.401257000000001</c:v>
                </c:pt>
                <c:pt idx="6853">
                  <c:v>18.387589999999999</c:v>
                </c:pt>
                <c:pt idx="6854">
                  <c:v>18.377942999999998</c:v>
                </c:pt>
                <c:pt idx="6855">
                  <c:v>18.372747</c:v>
                </c:pt>
                <c:pt idx="6856">
                  <c:v>18.374851</c:v>
                </c:pt>
                <c:pt idx="6857">
                  <c:v>18.368296000000001</c:v>
                </c:pt>
                <c:pt idx="6858">
                  <c:v>18.362172999999999</c:v>
                </c:pt>
                <c:pt idx="6859">
                  <c:v>18.352958999999998</c:v>
                </c:pt>
                <c:pt idx="6860">
                  <c:v>18.343001999999998</c:v>
                </c:pt>
                <c:pt idx="6861">
                  <c:v>18.336355000000001</c:v>
                </c:pt>
                <c:pt idx="6862">
                  <c:v>18.324915000000001</c:v>
                </c:pt>
                <c:pt idx="6863">
                  <c:v>18.318453000000002</c:v>
                </c:pt>
                <c:pt idx="6864">
                  <c:v>18.299467</c:v>
                </c:pt>
                <c:pt idx="6865">
                  <c:v>18.289541</c:v>
                </c:pt>
                <c:pt idx="6866">
                  <c:v>18.283667000000001</c:v>
                </c:pt>
                <c:pt idx="6867">
                  <c:v>18.281101</c:v>
                </c:pt>
                <c:pt idx="6868">
                  <c:v>18.283017999999998</c:v>
                </c:pt>
                <c:pt idx="6869">
                  <c:v>18.272010999999999</c:v>
                </c:pt>
                <c:pt idx="6870">
                  <c:v>18.260044000000001</c:v>
                </c:pt>
                <c:pt idx="6871">
                  <c:v>18.251695999999999</c:v>
                </c:pt>
                <c:pt idx="6872">
                  <c:v>18.233391000000001</c:v>
                </c:pt>
                <c:pt idx="6873">
                  <c:v>18.221703000000002</c:v>
                </c:pt>
                <c:pt idx="6874">
                  <c:v>18.206768</c:v>
                </c:pt>
                <c:pt idx="6875">
                  <c:v>18.196532999999999</c:v>
                </c:pt>
                <c:pt idx="6876">
                  <c:v>18.200738999999999</c:v>
                </c:pt>
                <c:pt idx="6877">
                  <c:v>18.192081000000002</c:v>
                </c:pt>
                <c:pt idx="6878">
                  <c:v>18.180115000000001</c:v>
                </c:pt>
                <c:pt idx="6879">
                  <c:v>18.178847999999999</c:v>
                </c:pt>
                <c:pt idx="6880">
                  <c:v>18.171859999999999</c:v>
                </c:pt>
                <c:pt idx="6881">
                  <c:v>18.156801000000002</c:v>
                </c:pt>
                <c:pt idx="6882">
                  <c:v>18.142949999999999</c:v>
                </c:pt>
                <c:pt idx="6883">
                  <c:v>18.132497999999998</c:v>
                </c:pt>
                <c:pt idx="6884">
                  <c:v>18.127427999999998</c:v>
                </c:pt>
                <c:pt idx="6885">
                  <c:v>18.124303999999999</c:v>
                </c:pt>
                <c:pt idx="6886">
                  <c:v>18.118956000000001</c:v>
                </c:pt>
                <c:pt idx="6887">
                  <c:v>18.106897</c:v>
                </c:pt>
                <c:pt idx="6888">
                  <c:v>18.087727000000001</c:v>
                </c:pt>
                <c:pt idx="6889">
                  <c:v>18.0791</c:v>
                </c:pt>
                <c:pt idx="6890">
                  <c:v>18.074121000000002</c:v>
                </c:pt>
                <c:pt idx="6891">
                  <c:v>18.068957999999999</c:v>
                </c:pt>
                <c:pt idx="6892">
                  <c:v>18.055074999999999</c:v>
                </c:pt>
                <c:pt idx="6893">
                  <c:v>18.043973999999999</c:v>
                </c:pt>
                <c:pt idx="6894">
                  <c:v>18.032285999999999</c:v>
                </c:pt>
                <c:pt idx="6895">
                  <c:v>18.015528</c:v>
                </c:pt>
                <c:pt idx="6896">
                  <c:v>18.004332999999999</c:v>
                </c:pt>
                <c:pt idx="6897">
                  <c:v>17.994007</c:v>
                </c:pt>
                <c:pt idx="6898">
                  <c:v>17.98912</c:v>
                </c:pt>
                <c:pt idx="6899">
                  <c:v>17.975950000000001</c:v>
                </c:pt>
                <c:pt idx="6900">
                  <c:v>17.966549000000001</c:v>
                </c:pt>
                <c:pt idx="6901">
                  <c:v>17.956408</c:v>
                </c:pt>
                <c:pt idx="6902">
                  <c:v>17.939927999999998</c:v>
                </c:pt>
                <c:pt idx="6903">
                  <c:v>17.922177999999999</c:v>
                </c:pt>
                <c:pt idx="6904">
                  <c:v>17.909409</c:v>
                </c:pt>
                <c:pt idx="6905">
                  <c:v>17.911079000000001</c:v>
                </c:pt>
                <c:pt idx="6906">
                  <c:v>17.914017000000001</c:v>
                </c:pt>
                <c:pt idx="6907">
                  <c:v>17.910522</c:v>
                </c:pt>
                <c:pt idx="6908">
                  <c:v>17.899142999999999</c:v>
                </c:pt>
                <c:pt idx="6909">
                  <c:v>17.887609000000001</c:v>
                </c:pt>
                <c:pt idx="6910">
                  <c:v>17.880838000000001</c:v>
                </c:pt>
                <c:pt idx="6911">
                  <c:v>17.877098</c:v>
                </c:pt>
                <c:pt idx="6912">
                  <c:v>17.868223</c:v>
                </c:pt>
                <c:pt idx="6913">
                  <c:v>17.859998999999998</c:v>
                </c:pt>
                <c:pt idx="6914">
                  <c:v>17.858763</c:v>
                </c:pt>
                <c:pt idx="6915">
                  <c:v>17.856041000000001</c:v>
                </c:pt>
                <c:pt idx="6916">
                  <c:v>17.854588</c:v>
                </c:pt>
                <c:pt idx="6917">
                  <c:v>17.848682</c:v>
                </c:pt>
                <c:pt idx="6918">
                  <c:v>17.835262</c:v>
                </c:pt>
                <c:pt idx="6919">
                  <c:v>17.822493000000001</c:v>
                </c:pt>
                <c:pt idx="6920">
                  <c:v>17.813402</c:v>
                </c:pt>
                <c:pt idx="6921">
                  <c:v>17.812844999999999</c:v>
                </c:pt>
                <c:pt idx="6922">
                  <c:v>17.806753</c:v>
                </c:pt>
                <c:pt idx="6923">
                  <c:v>17.795282</c:v>
                </c:pt>
                <c:pt idx="6924">
                  <c:v>17.781153</c:v>
                </c:pt>
                <c:pt idx="6925">
                  <c:v>17.773112999999999</c:v>
                </c:pt>
                <c:pt idx="6926">
                  <c:v>17.769928</c:v>
                </c:pt>
                <c:pt idx="6927">
                  <c:v>17.768598999999998</c:v>
                </c:pt>
                <c:pt idx="6928">
                  <c:v>17.761147000000001</c:v>
                </c:pt>
                <c:pt idx="6929">
                  <c:v>17.752737</c:v>
                </c:pt>
                <c:pt idx="6930">
                  <c:v>17.744295000000001</c:v>
                </c:pt>
                <c:pt idx="6931">
                  <c:v>17.737863999999998</c:v>
                </c:pt>
                <c:pt idx="6932">
                  <c:v>17.732514999999999</c:v>
                </c:pt>
                <c:pt idx="6933">
                  <c:v>17.737894000000001</c:v>
                </c:pt>
                <c:pt idx="6934">
                  <c:v>17.739069000000001</c:v>
                </c:pt>
                <c:pt idx="6935">
                  <c:v>17.734587000000001</c:v>
                </c:pt>
                <c:pt idx="6936">
                  <c:v>17.727164999999999</c:v>
                </c:pt>
                <c:pt idx="6937">
                  <c:v>17.723392</c:v>
                </c:pt>
                <c:pt idx="6938">
                  <c:v>17.718692999999998</c:v>
                </c:pt>
                <c:pt idx="6939">
                  <c:v>17.716652</c:v>
                </c:pt>
                <c:pt idx="6940">
                  <c:v>17.719528</c:v>
                </c:pt>
                <c:pt idx="6941">
                  <c:v>17.719588999999999</c:v>
                </c:pt>
                <c:pt idx="6942">
                  <c:v>17.716187999999999</c:v>
                </c:pt>
                <c:pt idx="6943">
                  <c:v>17.715600999999999</c:v>
                </c:pt>
                <c:pt idx="6944">
                  <c:v>17.709202000000001</c:v>
                </c:pt>
                <c:pt idx="6945">
                  <c:v>17.701903999999999</c:v>
                </c:pt>
                <c:pt idx="6946">
                  <c:v>17.700202999999998</c:v>
                </c:pt>
                <c:pt idx="6947">
                  <c:v>17.694946000000002</c:v>
                </c:pt>
                <c:pt idx="6948">
                  <c:v>17.687957999999998</c:v>
                </c:pt>
                <c:pt idx="6949">
                  <c:v>17.684464999999999</c:v>
                </c:pt>
                <c:pt idx="6950">
                  <c:v>17.682392</c:v>
                </c:pt>
                <c:pt idx="6951">
                  <c:v>17.679209</c:v>
                </c:pt>
                <c:pt idx="6952">
                  <c:v>17.671015000000001</c:v>
                </c:pt>
                <c:pt idx="6953">
                  <c:v>17.666407</c:v>
                </c:pt>
                <c:pt idx="6954">
                  <c:v>17.660007</c:v>
                </c:pt>
                <c:pt idx="6955">
                  <c:v>17.661337</c:v>
                </c:pt>
                <c:pt idx="6956">
                  <c:v>17.660253999999998</c:v>
                </c:pt>
                <c:pt idx="6957">
                  <c:v>17.657131</c:v>
                </c:pt>
                <c:pt idx="6958">
                  <c:v>17.649709999999999</c:v>
                </c:pt>
                <c:pt idx="6959">
                  <c:v>17.640927999999999</c:v>
                </c:pt>
                <c:pt idx="6960">
                  <c:v>17.636353</c:v>
                </c:pt>
                <c:pt idx="6961">
                  <c:v>17.627789</c:v>
                </c:pt>
                <c:pt idx="6962">
                  <c:v>17.617956</c:v>
                </c:pt>
                <c:pt idx="6963">
                  <c:v>17.614985999999998</c:v>
                </c:pt>
                <c:pt idx="6964">
                  <c:v>17.612019</c:v>
                </c:pt>
                <c:pt idx="6965">
                  <c:v>17.608184999999999</c:v>
                </c:pt>
                <c:pt idx="6966">
                  <c:v>17.608927000000001</c:v>
                </c:pt>
                <c:pt idx="6967">
                  <c:v>17.602062</c:v>
                </c:pt>
                <c:pt idx="6968">
                  <c:v>17.592136</c:v>
                </c:pt>
                <c:pt idx="6969">
                  <c:v>17.584468999999999</c:v>
                </c:pt>
                <c:pt idx="6970">
                  <c:v>17.585211000000001</c:v>
                </c:pt>
                <c:pt idx="6971">
                  <c:v>17.595848</c:v>
                </c:pt>
                <c:pt idx="6972">
                  <c:v>17.598784999999999</c:v>
                </c:pt>
                <c:pt idx="6973">
                  <c:v>17.589570999999999</c:v>
                </c:pt>
                <c:pt idx="6974">
                  <c:v>17.581192000000001</c:v>
                </c:pt>
                <c:pt idx="6975">
                  <c:v>17.571514000000001</c:v>
                </c:pt>
                <c:pt idx="6976">
                  <c:v>17.56842</c:v>
                </c:pt>
                <c:pt idx="6977">
                  <c:v>17.564093</c:v>
                </c:pt>
                <c:pt idx="6978">
                  <c:v>17.562733000000001</c:v>
                </c:pt>
                <c:pt idx="6979">
                  <c:v>17.561371000000001</c:v>
                </c:pt>
                <c:pt idx="6980">
                  <c:v>17.556764999999999</c:v>
                </c:pt>
                <c:pt idx="6981">
                  <c:v>17.554043</c:v>
                </c:pt>
                <c:pt idx="6982">
                  <c:v>17.552250000000001</c:v>
                </c:pt>
                <c:pt idx="6983">
                  <c:v>17.553549</c:v>
                </c:pt>
                <c:pt idx="6984">
                  <c:v>17.553518</c:v>
                </c:pt>
                <c:pt idx="6985">
                  <c:v>17.553702999999999</c:v>
                </c:pt>
                <c:pt idx="6986">
                  <c:v>17.544364999999999</c:v>
                </c:pt>
                <c:pt idx="6987">
                  <c:v>17.537872</c:v>
                </c:pt>
                <c:pt idx="6988">
                  <c:v>17.533173000000001</c:v>
                </c:pt>
                <c:pt idx="6989">
                  <c:v>17.533697</c:v>
                </c:pt>
                <c:pt idx="6990">
                  <c:v>17.525627</c:v>
                </c:pt>
                <c:pt idx="6991">
                  <c:v>17.526741000000001</c:v>
                </c:pt>
                <c:pt idx="6992">
                  <c:v>17.523619</c:v>
                </c:pt>
                <c:pt idx="6993">
                  <c:v>17.520185000000001</c:v>
                </c:pt>
                <c:pt idx="6994">
                  <c:v>17.522659000000001</c:v>
                </c:pt>
                <c:pt idx="6995">
                  <c:v>17.517247999999999</c:v>
                </c:pt>
                <c:pt idx="6996">
                  <c:v>17.511868</c:v>
                </c:pt>
                <c:pt idx="6997">
                  <c:v>17.508559999999999</c:v>
                </c:pt>
                <c:pt idx="6998">
                  <c:v>17.507942</c:v>
                </c:pt>
                <c:pt idx="6999">
                  <c:v>17.497274000000001</c:v>
                </c:pt>
                <c:pt idx="7000">
                  <c:v>17.491955000000001</c:v>
                </c:pt>
                <c:pt idx="7001">
                  <c:v>17.485153</c:v>
                </c:pt>
                <c:pt idx="7002">
                  <c:v>17.479185000000001</c:v>
                </c:pt>
                <c:pt idx="7003">
                  <c:v>17.480360000000001</c:v>
                </c:pt>
                <c:pt idx="7004">
                  <c:v>17.482464</c:v>
                </c:pt>
                <c:pt idx="7005">
                  <c:v>17.479340000000001</c:v>
                </c:pt>
                <c:pt idx="7006">
                  <c:v>17.472135999999999</c:v>
                </c:pt>
                <c:pt idx="7007">
                  <c:v>17.470124999999999</c:v>
                </c:pt>
                <c:pt idx="7008">
                  <c:v>17.463818</c:v>
                </c:pt>
                <c:pt idx="7009">
                  <c:v>17.460726000000001</c:v>
                </c:pt>
                <c:pt idx="7010">
                  <c:v>17.461098</c:v>
                </c:pt>
                <c:pt idx="7011">
                  <c:v>17.456088999999999</c:v>
                </c:pt>
                <c:pt idx="7012">
                  <c:v>17.447770999999999</c:v>
                </c:pt>
                <c:pt idx="7013">
                  <c:v>17.444616</c:v>
                </c:pt>
                <c:pt idx="7014">
                  <c:v>17.434443999999999</c:v>
                </c:pt>
                <c:pt idx="7015">
                  <c:v>17.431104999999999</c:v>
                </c:pt>
                <c:pt idx="7016">
                  <c:v>17.422322999999999</c:v>
                </c:pt>
                <c:pt idx="7017">
                  <c:v>17.414252999999999</c:v>
                </c:pt>
                <c:pt idx="7018">
                  <c:v>17.414622999999999</c:v>
                </c:pt>
                <c:pt idx="7019">
                  <c:v>17.408284999999999</c:v>
                </c:pt>
                <c:pt idx="7020">
                  <c:v>17.414346999999999</c:v>
                </c:pt>
                <c:pt idx="7021">
                  <c:v>17.411037</c:v>
                </c:pt>
                <c:pt idx="7022">
                  <c:v>17.405069000000001</c:v>
                </c:pt>
                <c:pt idx="7023">
                  <c:v>17.398886000000001</c:v>
                </c:pt>
                <c:pt idx="7024">
                  <c:v>17.397431999999998</c:v>
                </c:pt>
                <c:pt idx="7025">
                  <c:v>17.389889</c:v>
                </c:pt>
                <c:pt idx="7026">
                  <c:v>17.382034000000001</c:v>
                </c:pt>
                <c:pt idx="7027">
                  <c:v>17.382404000000001</c:v>
                </c:pt>
                <c:pt idx="7028">
                  <c:v>17.378138</c:v>
                </c:pt>
                <c:pt idx="7029">
                  <c:v>17.365027999999999</c:v>
                </c:pt>
                <c:pt idx="7030">
                  <c:v>17.361967</c:v>
                </c:pt>
                <c:pt idx="7031">
                  <c:v>17.358936</c:v>
                </c:pt>
                <c:pt idx="7032">
                  <c:v>17.355505000000001</c:v>
                </c:pt>
                <c:pt idx="7033">
                  <c:v>17.346197</c:v>
                </c:pt>
                <c:pt idx="7034">
                  <c:v>17.335561999999999</c:v>
                </c:pt>
                <c:pt idx="7035">
                  <c:v>17.325945000000001</c:v>
                </c:pt>
                <c:pt idx="7036">
                  <c:v>17.323656</c:v>
                </c:pt>
                <c:pt idx="7037">
                  <c:v>17.3248</c:v>
                </c:pt>
                <c:pt idx="7038">
                  <c:v>17.327213</c:v>
                </c:pt>
                <c:pt idx="7039">
                  <c:v>17.3248</c:v>
                </c:pt>
                <c:pt idx="7040">
                  <c:v>17.323038</c:v>
                </c:pt>
                <c:pt idx="7041">
                  <c:v>17.318028999999999</c:v>
                </c:pt>
                <c:pt idx="7042">
                  <c:v>17.307176999999999</c:v>
                </c:pt>
                <c:pt idx="7043">
                  <c:v>17.304175999999998</c:v>
                </c:pt>
                <c:pt idx="7044">
                  <c:v>17.303034</c:v>
                </c:pt>
                <c:pt idx="7045">
                  <c:v>17.301825999999998</c:v>
                </c:pt>
                <c:pt idx="7046">
                  <c:v>17.293292999999998</c:v>
                </c:pt>
                <c:pt idx="7047">
                  <c:v>17.285532</c:v>
                </c:pt>
                <c:pt idx="7048">
                  <c:v>17.280121000000001</c:v>
                </c:pt>
                <c:pt idx="7049">
                  <c:v>17.275206000000001</c:v>
                </c:pt>
                <c:pt idx="7050">
                  <c:v>17.275977999999999</c:v>
                </c:pt>
                <c:pt idx="7051">
                  <c:v>17.271463000000001</c:v>
                </c:pt>
                <c:pt idx="7052">
                  <c:v>17.263300000000001</c:v>
                </c:pt>
                <c:pt idx="7053">
                  <c:v>17.255631999999999</c:v>
                </c:pt>
                <c:pt idx="7054">
                  <c:v>17.254581000000002</c:v>
                </c:pt>
                <c:pt idx="7055">
                  <c:v>17.249231000000002</c:v>
                </c:pt>
                <c:pt idx="7056">
                  <c:v>17.242645</c:v>
                </c:pt>
                <c:pt idx="7057">
                  <c:v>17.238935000000001</c:v>
                </c:pt>
                <c:pt idx="7058">
                  <c:v>17.231822999999999</c:v>
                </c:pt>
                <c:pt idx="7059">
                  <c:v>17.223537</c:v>
                </c:pt>
                <c:pt idx="7060">
                  <c:v>17.224063999999998</c:v>
                </c:pt>
                <c:pt idx="7061">
                  <c:v>17.220291</c:v>
                </c:pt>
                <c:pt idx="7062">
                  <c:v>17.222083999999999</c:v>
                </c:pt>
                <c:pt idx="7063">
                  <c:v>17.217445000000001</c:v>
                </c:pt>
                <c:pt idx="7064">
                  <c:v>17.210180000000001</c:v>
                </c:pt>
                <c:pt idx="7065">
                  <c:v>17.203222</c:v>
                </c:pt>
                <c:pt idx="7066">
                  <c:v>17.199110000000001</c:v>
                </c:pt>
                <c:pt idx="7067">
                  <c:v>17.198153000000001</c:v>
                </c:pt>
                <c:pt idx="7068">
                  <c:v>17.196266000000001</c:v>
                </c:pt>
                <c:pt idx="7069">
                  <c:v>17.191441999999999</c:v>
                </c:pt>
                <c:pt idx="7070">
                  <c:v>17.190020000000001</c:v>
                </c:pt>
                <c:pt idx="7071">
                  <c:v>17.186712</c:v>
                </c:pt>
                <c:pt idx="7072">
                  <c:v>17.178455</c:v>
                </c:pt>
                <c:pt idx="7073">
                  <c:v>17.172211000000001</c:v>
                </c:pt>
                <c:pt idx="7074">
                  <c:v>17.172674000000001</c:v>
                </c:pt>
                <c:pt idx="7075">
                  <c:v>17.174188999999998</c:v>
                </c:pt>
                <c:pt idx="7076">
                  <c:v>17.171869000000001</c:v>
                </c:pt>
                <c:pt idx="7077">
                  <c:v>17.166861000000001</c:v>
                </c:pt>
                <c:pt idx="7078">
                  <c:v>17.159068999999999</c:v>
                </c:pt>
                <c:pt idx="7079">
                  <c:v>17.148495</c:v>
                </c:pt>
                <c:pt idx="7080">
                  <c:v>17.14395</c:v>
                </c:pt>
                <c:pt idx="7081">
                  <c:v>17.141476000000001</c:v>
                </c:pt>
                <c:pt idx="7082">
                  <c:v>17.131022999999999</c:v>
                </c:pt>
                <c:pt idx="7083">
                  <c:v>17.121438999999999</c:v>
                </c:pt>
                <c:pt idx="7084">
                  <c:v>17.118068999999998</c:v>
                </c:pt>
                <c:pt idx="7085">
                  <c:v>17.116057999999999</c:v>
                </c:pt>
                <c:pt idx="7086">
                  <c:v>17.117048</c:v>
                </c:pt>
                <c:pt idx="7087">
                  <c:v>17.118656000000001</c:v>
                </c:pt>
                <c:pt idx="7088">
                  <c:v>17.116121</c:v>
                </c:pt>
                <c:pt idx="7089">
                  <c:v>17.111173999999998</c:v>
                </c:pt>
                <c:pt idx="7090">
                  <c:v>17.105422999999998</c:v>
                </c:pt>
                <c:pt idx="7091">
                  <c:v>17.104278999999998</c:v>
                </c:pt>
                <c:pt idx="7092">
                  <c:v>17.097908</c:v>
                </c:pt>
                <c:pt idx="7093">
                  <c:v>17.092806</c:v>
                </c:pt>
                <c:pt idx="7094">
                  <c:v>17.091570000000001</c:v>
                </c:pt>
                <c:pt idx="7095">
                  <c:v>17.088602000000002</c:v>
                </c:pt>
                <c:pt idx="7096">
                  <c:v>17.087736</c:v>
                </c:pt>
                <c:pt idx="7097">
                  <c:v>17.092745000000001</c:v>
                </c:pt>
                <c:pt idx="7098">
                  <c:v>17.091106</c:v>
                </c:pt>
                <c:pt idx="7099">
                  <c:v>17.087612</c:v>
                </c:pt>
                <c:pt idx="7100">
                  <c:v>17.079912</c:v>
                </c:pt>
                <c:pt idx="7101">
                  <c:v>17.071532999999999</c:v>
                </c:pt>
                <c:pt idx="7102">
                  <c:v>17.069246</c:v>
                </c:pt>
                <c:pt idx="7103">
                  <c:v>17.069679000000001</c:v>
                </c:pt>
                <c:pt idx="7104">
                  <c:v>17.067854000000001</c:v>
                </c:pt>
                <c:pt idx="7105">
                  <c:v>17.064267999999998</c:v>
                </c:pt>
                <c:pt idx="7106">
                  <c:v>17.063493999999999</c:v>
                </c:pt>
                <c:pt idx="7107">
                  <c:v>17.061298000000001</c:v>
                </c:pt>
                <c:pt idx="7108">
                  <c:v>17.058236999999998</c:v>
                </c:pt>
                <c:pt idx="7109">
                  <c:v>17.054064</c:v>
                </c:pt>
                <c:pt idx="7110">
                  <c:v>17.042560999999999</c:v>
                </c:pt>
                <c:pt idx="7111">
                  <c:v>17.039035999999999</c:v>
                </c:pt>
                <c:pt idx="7112">
                  <c:v>17.040520000000001</c:v>
                </c:pt>
                <c:pt idx="7113">
                  <c:v>17.036594000000001</c:v>
                </c:pt>
                <c:pt idx="7114">
                  <c:v>17.035789000000001</c:v>
                </c:pt>
                <c:pt idx="7115">
                  <c:v>17.036470000000001</c:v>
                </c:pt>
                <c:pt idx="7116">
                  <c:v>17.037706</c:v>
                </c:pt>
                <c:pt idx="7117">
                  <c:v>17.037212</c:v>
                </c:pt>
                <c:pt idx="7118">
                  <c:v>17.031583999999999</c:v>
                </c:pt>
                <c:pt idx="7119">
                  <c:v>17.029945000000001</c:v>
                </c:pt>
                <c:pt idx="7120">
                  <c:v>17.027657999999999</c:v>
                </c:pt>
                <c:pt idx="7121">
                  <c:v>17.030934999999999</c:v>
                </c:pt>
                <c:pt idx="7122">
                  <c:v>17.028151999999999</c:v>
                </c:pt>
                <c:pt idx="7123">
                  <c:v>17.024194999999999</c:v>
                </c:pt>
                <c:pt idx="7124">
                  <c:v>17.020700000000001</c:v>
                </c:pt>
                <c:pt idx="7125">
                  <c:v>17.016651</c:v>
                </c:pt>
                <c:pt idx="7126">
                  <c:v>17.011301</c:v>
                </c:pt>
                <c:pt idx="7127">
                  <c:v>17.008611999999999</c:v>
                </c:pt>
                <c:pt idx="7128">
                  <c:v>17.005087</c:v>
                </c:pt>
                <c:pt idx="7129">
                  <c:v>17.005302</c:v>
                </c:pt>
                <c:pt idx="7130">
                  <c:v>17.005610999999998</c:v>
                </c:pt>
                <c:pt idx="7131">
                  <c:v>17.003447000000001</c:v>
                </c:pt>
                <c:pt idx="7132">
                  <c:v>16.995718</c:v>
                </c:pt>
                <c:pt idx="7133">
                  <c:v>16.986101000000001</c:v>
                </c:pt>
                <c:pt idx="7134">
                  <c:v>16.980844000000001</c:v>
                </c:pt>
                <c:pt idx="7135">
                  <c:v>16.980875000000001</c:v>
                </c:pt>
                <c:pt idx="7136">
                  <c:v>16.979113000000002</c:v>
                </c:pt>
                <c:pt idx="7137">
                  <c:v>16.974352</c:v>
                </c:pt>
                <c:pt idx="7138">
                  <c:v>16.972559</c:v>
                </c:pt>
                <c:pt idx="7139">
                  <c:v>16.969776</c:v>
                </c:pt>
                <c:pt idx="7140">
                  <c:v>16.964365000000001</c:v>
                </c:pt>
                <c:pt idx="7141">
                  <c:v>16.964178</c:v>
                </c:pt>
                <c:pt idx="7142">
                  <c:v>16.962446</c:v>
                </c:pt>
                <c:pt idx="7143">
                  <c:v>16.961428000000002</c:v>
                </c:pt>
                <c:pt idx="7144">
                  <c:v>16.960159000000001</c:v>
                </c:pt>
                <c:pt idx="7145">
                  <c:v>16.959076</c:v>
                </c:pt>
                <c:pt idx="7146">
                  <c:v>16.953448999999999</c:v>
                </c:pt>
                <c:pt idx="7147">
                  <c:v>16.953140000000001</c:v>
                </c:pt>
                <c:pt idx="7148">
                  <c:v>16.946770000000001</c:v>
                </c:pt>
                <c:pt idx="7149">
                  <c:v>16.941421999999999</c:v>
                </c:pt>
                <c:pt idx="7150">
                  <c:v>16.937773</c:v>
                </c:pt>
                <c:pt idx="7151">
                  <c:v>16.934681000000001</c:v>
                </c:pt>
                <c:pt idx="7152">
                  <c:v>16.929763999999999</c:v>
                </c:pt>
                <c:pt idx="7153">
                  <c:v>16.925560000000001</c:v>
                </c:pt>
                <c:pt idx="7154">
                  <c:v>16.927876999999999</c:v>
                </c:pt>
                <c:pt idx="7155">
                  <c:v>16.929331000000001</c:v>
                </c:pt>
                <c:pt idx="7156">
                  <c:v>16.925218999999998</c:v>
                </c:pt>
                <c:pt idx="7157">
                  <c:v>16.917490000000001</c:v>
                </c:pt>
                <c:pt idx="7158">
                  <c:v>16.914396</c:v>
                </c:pt>
                <c:pt idx="7159">
                  <c:v>16.912666000000002</c:v>
                </c:pt>
                <c:pt idx="7160">
                  <c:v>16.914335000000001</c:v>
                </c:pt>
                <c:pt idx="7161">
                  <c:v>16.914490000000001</c:v>
                </c:pt>
                <c:pt idx="7162">
                  <c:v>16.908923999999999</c:v>
                </c:pt>
                <c:pt idx="7163">
                  <c:v>16.901935999999999</c:v>
                </c:pt>
                <c:pt idx="7164">
                  <c:v>16.894546999999999</c:v>
                </c:pt>
                <c:pt idx="7165">
                  <c:v>16.888424000000001</c:v>
                </c:pt>
                <c:pt idx="7166">
                  <c:v>16.87989</c:v>
                </c:pt>
                <c:pt idx="7167">
                  <c:v>16.874911999999998</c:v>
                </c:pt>
                <c:pt idx="7168">
                  <c:v>16.874787999999999</c:v>
                </c:pt>
                <c:pt idx="7169">
                  <c:v>16.872408</c:v>
                </c:pt>
                <c:pt idx="7170">
                  <c:v>16.864553000000001</c:v>
                </c:pt>
                <c:pt idx="7171">
                  <c:v>16.856297999999999</c:v>
                </c:pt>
                <c:pt idx="7172">
                  <c:v>16.851599</c:v>
                </c:pt>
                <c:pt idx="7173">
                  <c:v>16.844609999999999</c:v>
                </c:pt>
                <c:pt idx="7174">
                  <c:v>16.838208999999999</c:v>
                </c:pt>
                <c:pt idx="7175">
                  <c:v>16.832397</c:v>
                </c:pt>
                <c:pt idx="7176">
                  <c:v>16.828562000000002</c:v>
                </c:pt>
                <c:pt idx="7177">
                  <c:v>16.824852</c:v>
                </c:pt>
                <c:pt idx="7178">
                  <c:v>16.822039</c:v>
                </c:pt>
                <c:pt idx="7179">
                  <c:v>16.823274999999999</c:v>
                </c:pt>
                <c:pt idx="7180">
                  <c:v>16.821511999999998</c:v>
                </c:pt>
                <c:pt idx="7181">
                  <c:v>16.820059000000001</c:v>
                </c:pt>
                <c:pt idx="7182">
                  <c:v>16.821234</c:v>
                </c:pt>
                <c:pt idx="7183">
                  <c:v>16.821266000000001</c:v>
                </c:pt>
                <c:pt idx="7184">
                  <c:v>16.819595</c:v>
                </c:pt>
                <c:pt idx="7185">
                  <c:v>16.817833</c:v>
                </c:pt>
                <c:pt idx="7186">
                  <c:v>16.810690000000001</c:v>
                </c:pt>
                <c:pt idx="7187">
                  <c:v>16.807507000000001</c:v>
                </c:pt>
                <c:pt idx="7188">
                  <c:v>16.802589000000001</c:v>
                </c:pt>
                <c:pt idx="7189">
                  <c:v>16.802897999999999</c:v>
                </c:pt>
                <c:pt idx="7190">
                  <c:v>16.804103999999999</c:v>
                </c:pt>
                <c:pt idx="7191">
                  <c:v>16.803948999999999</c:v>
                </c:pt>
                <c:pt idx="7192">
                  <c:v>16.801445000000001</c:v>
                </c:pt>
                <c:pt idx="7193">
                  <c:v>16.797519999999999</c:v>
                </c:pt>
                <c:pt idx="7194">
                  <c:v>16.792014999999999</c:v>
                </c:pt>
                <c:pt idx="7195">
                  <c:v>16.786975999999999</c:v>
                </c:pt>
                <c:pt idx="7196">
                  <c:v>16.790468000000001</c:v>
                </c:pt>
                <c:pt idx="7197">
                  <c:v>16.787685</c:v>
                </c:pt>
                <c:pt idx="7198">
                  <c:v>16.787161000000001</c:v>
                </c:pt>
                <c:pt idx="7199">
                  <c:v>16.790313999999999</c:v>
                </c:pt>
                <c:pt idx="7200">
                  <c:v>16.790592</c:v>
                </c:pt>
                <c:pt idx="7201">
                  <c:v>16.787161000000001</c:v>
                </c:pt>
                <c:pt idx="7202">
                  <c:v>16.779245</c:v>
                </c:pt>
                <c:pt idx="7203">
                  <c:v>16.774761000000002</c:v>
                </c:pt>
                <c:pt idx="7204">
                  <c:v>16.77739</c:v>
                </c:pt>
                <c:pt idx="7205">
                  <c:v>16.78274</c:v>
                </c:pt>
                <c:pt idx="7206">
                  <c:v>16.781286000000001</c:v>
                </c:pt>
                <c:pt idx="7207">
                  <c:v>16.777977</c:v>
                </c:pt>
                <c:pt idx="7208">
                  <c:v>16.776029999999999</c:v>
                </c:pt>
                <c:pt idx="7209">
                  <c:v>16.775009000000001</c:v>
                </c:pt>
                <c:pt idx="7210">
                  <c:v>16.771421</c:v>
                </c:pt>
                <c:pt idx="7211">
                  <c:v>16.763598999999999</c:v>
                </c:pt>
                <c:pt idx="7212">
                  <c:v>16.756364999999999</c:v>
                </c:pt>
                <c:pt idx="7213">
                  <c:v>16.751633000000002</c:v>
                </c:pt>
                <c:pt idx="7214">
                  <c:v>16.746748</c:v>
                </c:pt>
                <c:pt idx="7215">
                  <c:v>16.742356999999998</c:v>
                </c:pt>
                <c:pt idx="7216">
                  <c:v>16.738244999999999</c:v>
                </c:pt>
                <c:pt idx="7217">
                  <c:v>16.737843000000002</c:v>
                </c:pt>
                <c:pt idx="7218">
                  <c:v>16.731783</c:v>
                </c:pt>
                <c:pt idx="7219">
                  <c:v>16.729990000000001</c:v>
                </c:pt>
                <c:pt idx="7220">
                  <c:v>16.732277</c:v>
                </c:pt>
                <c:pt idx="7221">
                  <c:v>16.733082</c:v>
                </c:pt>
                <c:pt idx="7222">
                  <c:v>16.731102</c:v>
                </c:pt>
                <c:pt idx="7223">
                  <c:v>16.722660000000001</c:v>
                </c:pt>
                <c:pt idx="7224">
                  <c:v>16.716229999999999</c:v>
                </c:pt>
                <c:pt idx="7225">
                  <c:v>16.713384999999999</c:v>
                </c:pt>
                <c:pt idx="7226">
                  <c:v>16.713106</c:v>
                </c:pt>
                <c:pt idx="7227">
                  <c:v>16.706274000000001</c:v>
                </c:pt>
                <c:pt idx="7228">
                  <c:v>16.700026999999999</c:v>
                </c:pt>
                <c:pt idx="7229">
                  <c:v>16.700893000000001</c:v>
                </c:pt>
                <c:pt idx="7230">
                  <c:v>16.697120999999999</c:v>
                </c:pt>
                <c:pt idx="7231">
                  <c:v>16.690874000000001</c:v>
                </c:pt>
                <c:pt idx="7232">
                  <c:v>16.691030999999999</c:v>
                </c:pt>
                <c:pt idx="7233">
                  <c:v>16.689637999999999</c:v>
                </c:pt>
                <c:pt idx="7234">
                  <c:v>16.686640000000001</c:v>
                </c:pt>
                <c:pt idx="7235">
                  <c:v>16.686392000000001</c:v>
                </c:pt>
                <c:pt idx="7236">
                  <c:v>16.688462999999999</c:v>
                </c:pt>
                <c:pt idx="7237">
                  <c:v>16.691586000000001</c:v>
                </c:pt>
                <c:pt idx="7238">
                  <c:v>16.689019999999999</c:v>
                </c:pt>
                <c:pt idx="7239">
                  <c:v>16.685465000000001</c:v>
                </c:pt>
                <c:pt idx="7240">
                  <c:v>16.677795</c:v>
                </c:pt>
                <c:pt idx="7241">
                  <c:v>16.676126</c:v>
                </c:pt>
                <c:pt idx="7242">
                  <c:v>16.678785000000001</c:v>
                </c:pt>
                <c:pt idx="7243">
                  <c:v>16.679155000000002</c:v>
                </c:pt>
                <c:pt idx="7244">
                  <c:v>16.675816999999999</c:v>
                </c:pt>
                <c:pt idx="7245">
                  <c:v>16.678412999999999</c:v>
                </c:pt>
                <c:pt idx="7246">
                  <c:v>16.679651</c:v>
                </c:pt>
                <c:pt idx="7247">
                  <c:v>16.677517000000002</c:v>
                </c:pt>
                <c:pt idx="7248">
                  <c:v>16.676280999999999</c:v>
                </c:pt>
                <c:pt idx="7249">
                  <c:v>16.672756</c:v>
                </c:pt>
                <c:pt idx="7250">
                  <c:v>16.672972000000001</c:v>
                </c:pt>
                <c:pt idx="7251">
                  <c:v>16.672539</c:v>
                </c:pt>
                <c:pt idx="7252">
                  <c:v>16.670497999999998</c:v>
                </c:pt>
                <c:pt idx="7253">
                  <c:v>16.667808999999998</c:v>
                </c:pt>
                <c:pt idx="7254">
                  <c:v>16.662984999999999</c:v>
                </c:pt>
                <c:pt idx="7255">
                  <c:v>16.655317</c:v>
                </c:pt>
                <c:pt idx="7256">
                  <c:v>16.643598999999998</c:v>
                </c:pt>
                <c:pt idx="7257">
                  <c:v>16.635249999999999</c:v>
                </c:pt>
                <c:pt idx="7258">
                  <c:v>16.637969999999999</c:v>
                </c:pt>
                <c:pt idx="7259">
                  <c:v>16.636147000000001</c:v>
                </c:pt>
                <c:pt idx="7260">
                  <c:v>16.634105999999999</c:v>
                </c:pt>
                <c:pt idx="7261">
                  <c:v>16.634568999999999</c:v>
                </c:pt>
                <c:pt idx="7262">
                  <c:v>16.628447000000001</c:v>
                </c:pt>
                <c:pt idx="7263">
                  <c:v>16.618922999999999</c:v>
                </c:pt>
                <c:pt idx="7264">
                  <c:v>16.614007999999998</c:v>
                </c:pt>
                <c:pt idx="7265">
                  <c:v>16.609245000000001</c:v>
                </c:pt>
                <c:pt idx="7266">
                  <c:v>16.603247</c:v>
                </c:pt>
                <c:pt idx="7267">
                  <c:v>16.600248000000001</c:v>
                </c:pt>
                <c:pt idx="7268">
                  <c:v>16.598980000000001</c:v>
                </c:pt>
                <c:pt idx="7269">
                  <c:v>16.593105000000001</c:v>
                </c:pt>
                <c:pt idx="7270">
                  <c:v>16.589178</c:v>
                </c:pt>
                <c:pt idx="7271">
                  <c:v>16.586580000000001</c:v>
                </c:pt>
                <c:pt idx="7272">
                  <c:v>16.581665000000001</c:v>
                </c:pt>
                <c:pt idx="7273">
                  <c:v>16.582066999999999</c:v>
                </c:pt>
                <c:pt idx="7274">
                  <c:v>16.574923999999999</c:v>
                </c:pt>
                <c:pt idx="7275">
                  <c:v>16.563824</c:v>
                </c:pt>
                <c:pt idx="7276">
                  <c:v>16.558630000000001</c:v>
                </c:pt>
                <c:pt idx="7277">
                  <c:v>16.554918000000001</c:v>
                </c:pt>
                <c:pt idx="7278">
                  <c:v>16.548425999999999</c:v>
                </c:pt>
                <c:pt idx="7279">
                  <c:v>16.545891000000001</c:v>
                </c:pt>
                <c:pt idx="7280">
                  <c:v>16.545271</c:v>
                </c:pt>
                <c:pt idx="7281">
                  <c:v>16.541685000000001</c:v>
                </c:pt>
                <c:pt idx="7282">
                  <c:v>16.541654999999999</c:v>
                </c:pt>
                <c:pt idx="7283">
                  <c:v>16.538654000000001</c:v>
                </c:pt>
                <c:pt idx="7284">
                  <c:v>16.532810000000001</c:v>
                </c:pt>
                <c:pt idx="7285">
                  <c:v>16.528358000000001</c:v>
                </c:pt>
                <c:pt idx="7286">
                  <c:v>16.526534999999999</c:v>
                </c:pt>
                <c:pt idx="7287">
                  <c:v>16.520845000000001</c:v>
                </c:pt>
                <c:pt idx="7288">
                  <c:v>16.515958999999999</c:v>
                </c:pt>
                <c:pt idx="7289">
                  <c:v>16.511445999999999</c:v>
                </c:pt>
                <c:pt idx="7290">
                  <c:v>16.512682000000002</c:v>
                </c:pt>
                <c:pt idx="7291">
                  <c:v>16.509744999999999</c:v>
                </c:pt>
                <c:pt idx="7292">
                  <c:v>16.507176999999999</c:v>
                </c:pt>
                <c:pt idx="7293">
                  <c:v>16.506868000000001</c:v>
                </c:pt>
                <c:pt idx="7294">
                  <c:v>16.501024000000001</c:v>
                </c:pt>
                <c:pt idx="7295">
                  <c:v>16.498767999999998</c:v>
                </c:pt>
                <c:pt idx="7296">
                  <c:v>16.498861000000002</c:v>
                </c:pt>
                <c:pt idx="7297">
                  <c:v>16.498643999999999</c:v>
                </c:pt>
                <c:pt idx="7298">
                  <c:v>16.491934000000001</c:v>
                </c:pt>
                <c:pt idx="7299">
                  <c:v>16.481390000000001</c:v>
                </c:pt>
                <c:pt idx="7300">
                  <c:v>16.475670000000001</c:v>
                </c:pt>
                <c:pt idx="7301">
                  <c:v>16.465095999999999</c:v>
                </c:pt>
                <c:pt idx="7302">
                  <c:v>16.453716</c:v>
                </c:pt>
                <c:pt idx="7303">
                  <c:v>16.440235000000001</c:v>
                </c:pt>
                <c:pt idx="7304">
                  <c:v>16.441410000000001</c:v>
                </c:pt>
                <c:pt idx="7305">
                  <c:v>16.439492999999999</c:v>
                </c:pt>
                <c:pt idx="7306">
                  <c:v>16.42728</c:v>
                </c:pt>
                <c:pt idx="7307">
                  <c:v>16.422241</c:v>
                </c:pt>
                <c:pt idx="7308">
                  <c:v>16.416581999999998</c:v>
                </c:pt>
                <c:pt idx="7309">
                  <c:v>16.418066</c:v>
                </c:pt>
                <c:pt idx="7310">
                  <c:v>16.416087999999998</c:v>
                </c:pt>
                <c:pt idx="7311">
                  <c:v>16.412779</c:v>
                </c:pt>
                <c:pt idx="7312">
                  <c:v>16.411974000000001</c:v>
                </c:pt>
                <c:pt idx="7313">
                  <c:v>16.411697</c:v>
                </c:pt>
                <c:pt idx="7314">
                  <c:v>16.405296</c:v>
                </c:pt>
                <c:pt idx="7315">
                  <c:v>16.398492999999998</c:v>
                </c:pt>
                <c:pt idx="7316">
                  <c:v>16.392464</c:v>
                </c:pt>
                <c:pt idx="7317">
                  <c:v>16.386465000000001</c:v>
                </c:pt>
                <c:pt idx="7318">
                  <c:v>16.388414000000001</c:v>
                </c:pt>
                <c:pt idx="7319">
                  <c:v>16.383837</c:v>
                </c:pt>
                <c:pt idx="7320">
                  <c:v>16.382321999999998</c:v>
                </c:pt>
                <c:pt idx="7321">
                  <c:v>16.379353999999999</c:v>
                </c:pt>
                <c:pt idx="7322">
                  <c:v>16.378703999999999</c:v>
                </c:pt>
                <c:pt idx="7323">
                  <c:v>16.383776000000001</c:v>
                </c:pt>
                <c:pt idx="7324">
                  <c:v>16.379818</c:v>
                </c:pt>
                <c:pt idx="7325">
                  <c:v>16.377129</c:v>
                </c:pt>
                <c:pt idx="7326">
                  <c:v>16.376726000000001</c:v>
                </c:pt>
                <c:pt idx="7327">
                  <c:v>16.374994000000001</c:v>
                </c:pt>
                <c:pt idx="7328">
                  <c:v>16.371376000000001</c:v>
                </c:pt>
                <c:pt idx="7329">
                  <c:v>16.371777999999999</c:v>
                </c:pt>
                <c:pt idx="7330">
                  <c:v>16.373170999999999</c:v>
                </c:pt>
                <c:pt idx="7331">
                  <c:v>16.369706999999998</c:v>
                </c:pt>
                <c:pt idx="7332">
                  <c:v>16.36544</c:v>
                </c:pt>
                <c:pt idx="7333">
                  <c:v>16.364141</c:v>
                </c:pt>
                <c:pt idx="7334">
                  <c:v>16.356318000000002</c:v>
                </c:pt>
                <c:pt idx="7335">
                  <c:v>16.349422000000001</c:v>
                </c:pt>
                <c:pt idx="7336">
                  <c:v>16.344135000000001</c:v>
                </c:pt>
                <c:pt idx="7337">
                  <c:v>16.339683999999998</c:v>
                </c:pt>
                <c:pt idx="7338">
                  <c:v>16.330159999999999</c:v>
                </c:pt>
                <c:pt idx="7339">
                  <c:v>16.326108999999999</c:v>
                </c:pt>
                <c:pt idx="7340">
                  <c:v>16.320914999999999</c:v>
                </c:pt>
                <c:pt idx="7341">
                  <c:v>16.313278</c:v>
                </c:pt>
                <c:pt idx="7342">
                  <c:v>16.305084000000001</c:v>
                </c:pt>
                <c:pt idx="7343">
                  <c:v>16.303073999999999</c:v>
                </c:pt>
                <c:pt idx="7344">
                  <c:v>16.292406</c:v>
                </c:pt>
                <c:pt idx="7345">
                  <c:v>16.285882999999998</c:v>
                </c:pt>
                <c:pt idx="7346">
                  <c:v>16.281614000000001</c:v>
                </c:pt>
                <c:pt idx="7347">
                  <c:v>16.279451000000002</c:v>
                </c:pt>
                <c:pt idx="7348">
                  <c:v>16.271072</c:v>
                </c:pt>
                <c:pt idx="7349">
                  <c:v>16.262167000000002</c:v>
                </c:pt>
                <c:pt idx="7350">
                  <c:v>16.255672000000001</c:v>
                </c:pt>
                <c:pt idx="7351">
                  <c:v>16.252735000000001</c:v>
                </c:pt>
                <c:pt idx="7352">
                  <c:v>16.242069000000001</c:v>
                </c:pt>
                <c:pt idx="7353">
                  <c:v>16.235513999999998</c:v>
                </c:pt>
                <c:pt idx="7354">
                  <c:v>16.229174</c:v>
                </c:pt>
                <c:pt idx="7355">
                  <c:v>16.225897</c:v>
                </c:pt>
                <c:pt idx="7356">
                  <c:v>16.228556000000001</c:v>
                </c:pt>
                <c:pt idx="7357">
                  <c:v>16.225649000000001</c:v>
                </c:pt>
                <c:pt idx="7358">
                  <c:v>16.226731999999998</c:v>
                </c:pt>
                <c:pt idx="7359">
                  <c:v>16.224041</c:v>
                </c:pt>
                <c:pt idx="7360">
                  <c:v>16.22364</c:v>
                </c:pt>
                <c:pt idx="7361">
                  <c:v>16.224598</c:v>
                </c:pt>
                <c:pt idx="7362">
                  <c:v>16.225248000000001</c:v>
                </c:pt>
                <c:pt idx="7363">
                  <c:v>16.220237999999998</c:v>
                </c:pt>
                <c:pt idx="7364">
                  <c:v>16.220734</c:v>
                </c:pt>
                <c:pt idx="7365">
                  <c:v>16.211518999999999</c:v>
                </c:pt>
                <c:pt idx="7366">
                  <c:v>16.201222999999999</c:v>
                </c:pt>
                <c:pt idx="7367">
                  <c:v>16.198934999999999</c:v>
                </c:pt>
                <c:pt idx="7368">
                  <c:v>16.198346999999998</c:v>
                </c:pt>
                <c:pt idx="7369">
                  <c:v>16.194389000000001</c:v>
                </c:pt>
                <c:pt idx="7370">
                  <c:v>16.199089000000001</c:v>
                </c:pt>
                <c:pt idx="7371">
                  <c:v>16.196337</c:v>
                </c:pt>
                <c:pt idx="7372">
                  <c:v>16.192287</c:v>
                </c:pt>
                <c:pt idx="7373">
                  <c:v>16.19068</c:v>
                </c:pt>
                <c:pt idx="7374">
                  <c:v>16.191421999999999</c:v>
                </c:pt>
                <c:pt idx="7375">
                  <c:v>16.184277999999999</c:v>
                </c:pt>
                <c:pt idx="7376">
                  <c:v>16.179703</c:v>
                </c:pt>
                <c:pt idx="7377">
                  <c:v>16.172684</c:v>
                </c:pt>
                <c:pt idx="7378">
                  <c:v>16.176548</c:v>
                </c:pt>
                <c:pt idx="7379">
                  <c:v>16.172560000000001</c:v>
                </c:pt>
                <c:pt idx="7380">
                  <c:v>16.161213</c:v>
                </c:pt>
                <c:pt idx="7381">
                  <c:v>16.158366999999998</c:v>
                </c:pt>
                <c:pt idx="7382">
                  <c:v>16.160005999999999</c:v>
                </c:pt>
                <c:pt idx="7383">
                  <c:v>16.153822000000002</c:v>
                </c:pt>
                <c:pt idx="7384">
                  <c:v>16.148410999999999</c:v>
                </c:pt>
                <c:pt idx="7385">
                  <c:v>16.143401999999998</c:v>
                </c:pt>
                <c:pt idx="7386">
                  <c:v>16.129950999999998</c:v>
                </c:pt>
                <c:pt idx="7387">
                  <c:v>16.118078000000001</c:v>
                </c:pt>
                <c:pt idx="7388">
                  <c:v>16.116748999999999</c:v>
                </c:pt>
                <c:pt idx="7389">
                  <c:v>16.116501</c:v>
                </c:pt>
                <c:pt idx="7390">
                  <c:v>16.113533</c:v>
                </c:pt>
                <c:pt idx="7391">
                  <c:v>16.108339000000001</c:v>
                </c:pt>
                <c:pt idx="7392">
                  <c:v>16.108864000000001</c:v>
                </c:pt>
                <c:pt idx="7393">
                  <c:v>16.105556</c:v>
                </c:pt>
                <c:pt idx="7394">
                  <c:v>16.101690000000001</c:v>
                </c:pt>
                <c:pt idx="7395">
                  <c:v>16.094052999999999</c:v>
                </c:pt>
                <c:pt idx="7396">
                  <c:v>16.096402999999999</c:v>
                </c:pt>
                <c:pt idx="7397">
                  <c:v>16.093558999999999</c:v>
                </c:pt>
                <c:pt idx="7398">
                  <c:v>16.092753999999999</c:v>
                </c:pt>
                <c:pt idx="7399">
                  <c:v>16.087869999999999</c:v>
                </c:pt>
                <c:pt idx="7400">
                  <c:v>16.081499000000001</c:v>
                </c:pt>
                <c:pt idx="7401">
                  <c:v>16.081160000000001</c:v>
                </c:pt>
                <c:pt idx="7402">
                  <c:v>16.077141000000001</c:v>
                </c:pt>
                <c:pt idx="7403">
                  <c:v>16.068543999999999</c:v>
                </c:pt>
                <c:pt idx="7404">
                  <c:v>16.059360999999999</c:v>
                </c:pt>
                <c:pt idx="7405">
                  <c:v>16.058371000000001</c:v>
                </c:pt>
                <c:pt idx="7406">
                  <c:v>16.055094</c:v>
                </c:pt>
                <c:pt idx="7407">
                  <c:v>16.047084999999999</c:v>
                </c:pt>
                <c:pt idx="7408">
                  <c:v>16.046559999999999</c:v>
                </c:pt>
                <c:pt idx="7409">
                  <c:v>16.048228999999999</c:v>
                </c:pt>
                <c:pt idx="7410">
                  <c:v>16.042508999999999</c:v>
                </c:pt>
                <c:pt idx="7411">
                  <c:v>16.045107000000002</c:v>
                </c:pt>
                <c:pt idx="7412">
                  <c:v>16.042508999999999</c:v>
                </c:pt>
                <c:pt idx="7413">
                  <c:v>16.031347</c:v>
                </c:pt>
                <c:pt idx="7414">
                  <c:v>16.025751</c:v>
                </c:pt>
                <c:pt idx="7415">
                  <c:v>16.023122999999998</c:v>
                </c:pt>
                <c:pt idx="7416">
                  <c:v>16.025069999999999</c:v>
                </c:pt>
                <c:pt idx="7417">
                  <c:v>16.024298000000002</c:v>
                </c:pt>
                <c:pt idx="7418">
                  <c:v>16.026738999999999</c:v>
                </c:pt>
                <c:pt idx="7419">
                  <c:v>16.024452</c:v>
                </c:pt>
                <c:pt idx="7420">
                  <c:v>16.016907</c:v>
                </c:pt>
                <c:pt idx="7421">
                  <c:v>16.012547999999999</c:v>
                </c:pt>
                <c:pt idx="7422">
                  <c:v>16.006177999999998</c:v>
                </c:pt>
                <c:pt idx="7423">
                  <c:v>16.000149</c:v>
                </c:pt>
                <c:pt idx="7424">
                  <c:v>15.991985</c:v>
                </c:pt>
                <c:pt idx="7425">
                  <c:v>15.988429999999999</c:v>
                </c:pt>
                <c:pt idx="7426">
                  <c:v>15.988554000000001</c:v>
                </c:pt>
                <c:pt idx="7427">
                  <c:v>15.986141999999999</c:v>
                </c:pt>
                <c:pt idx="7428">
                  <c:v>15.979618</c:v>
                </c:pt>
                <c:pt idx="7429">
                  <c:v>15.969135</c:v>
                </c:pt>
                <c:pt idx="7430">
                  <c:v>15.966013</c:v>
                </c:pt>
                <c:pt idx="7431">
                  <c:v>15.965517999999999</c:v>
                </c:pt>
                <c:pt idx="7432">
                  <c:v>15.962921</c:v>
                </c:pt>
                <c:pt idx="7433">
                  <c:v>15.953428000000001</c:v>
                </c:pt>
                <c:pt idx="7434">
                  <c:v>15.94811</c:v>
                </c:pt>
                <c:pt idx="7435">
                  <c:v>15.948853</c:v>
                </c:pt>
                <c:pt idx="7436">
                  <c:v>15.949687000000001</c:v>
                </c:pt>
                <c:pt idx="7437">
                  <c:v>15.946130999999999</c:v>
                </c:pt>
                <c:pt idx="7438">
                  <c:v>15.934505</c:v>
                </c:pt>
                <c:pt idx="7439">
                  <c:v>15.93197</c:v>
                </c:pt>
                <c:pt idx="7440">
                  <c:v>15.926527999999999</c:v>
                </c:pt>
                <c:pt idx="7441">
                  <c:v>15.919076</c:v>
                </c:pt>
                <c:pt idx="7442">
                  <c:v>15.902626</c:v>
                </c:pt>
                <c:pt idx="7443">
                  <c:v>15.879034000000001</c:v>
                </c:pt>
                <c:pt idx="7444">
                  <c:v>15.865739</c:v>
                </c:pt>
                <c:pt idx="7445">
                  <c:v>15.860637000000001</c:v>
                </c:pt>
                <c:pt idx="7446">
                  <c:v>15.854143000000001</c:v>
                </c:pt>
                <c:pt idx="7447">
                  <c:v>15.846785000000001</c:v>
                </c:pt>
                <c:pt idx="7448">
                  <c:v>15.838498</c:v>
                </c:pt>
                <c:pt idx="7449">
                  <c:v>15.826283999999999</c:v>
                </c:pt>
                <c:pt idx="7450">
                  <c:v>15.809402</c:v>
                </c:pt>
                <c:pt idx="7451">
                  <c:v>15.794839</c:v>
                </c:pt>
                <c:pt idx="7452">
                  <c:v>15.783213</c:v>
                </c:pt>
                <c:pt idx="7453">
                  <c:v>15.780646000000001</c:v>
                </c:pt>
                <c:pt idx="7454">
                  <c:v>15.781048</c:v>
                </c:pt>
                <c:pt idx="7455">
                  <c:v>15.770720000000001</c:v>
                </c:pt>
                <c:pt idx="7456">
                  <c:v>15.768153999999999</c:v>
                </c:pt>
                <c:pt idx="7457">
                  <c:v>15.764196</c:v>
                </c:pt>
                <c:pt idx="7458">
                  <c:v>15.753003</c:v>
                </c:pt>
                <c:pt idx="7459">
                  <c:v>15.745366000000001</c:v>
                </c:pt>
                <c:pt idx="7460">
                  <c:v>15.744377</c:v>
                </c:pt>
                <c:pt idx="7461">
                  <c:v>15.732163</c:v>
                </c:pt>
                <c:pt idx="7462">
                  <c:v>15.712622</c:v>
                </c:pt>
                <c:pt idx="7463">
                  <c:v>15.701676000000001</c:v>
                </c:pt>
                <c:pt idx="7464">
                  <c:v>15.696296</c:v>
                </c:pt>
                <c:pt idx="7465">
                  <c:v>15.689121999999999</c:v>
                </c:pt>
                <c:pt idx="7466">
                  <c:v>15.680712</c:v>
                </c:pt>
                <c:pt idx="7467">
                  <c:v>15.668158999999999</c:v>
                </c:pt>
                <c:pt idx="7468">
                  <c:v>15.657954999999999</c:v>
                </c:pt>
                <c:pt idx="7469">
                  <c:v>15.641999999999999</c:v>
                </c:pt>
                <c:pt idx="7470">
                  <c:v>15.633063999999999</c:v>
                </c:pt>
                <c:pt idx="7471">
                  <c:v>15.625149</c:v>
                </c:pt>
                <c:pt idx="7472">
                  <c:v>15.616398</c:v>
                </c:pt>
                <c:pt idx="7473">
                  <c:v>15.612997</c:v>
                </c:pt>
                <c:pt idx="7474">
                  <c:v>15.616707</c:v>
                </c:pt>
                <c:pt idx="7475">
                  <c:v>15.608235000000001</c:v>
                </c:pt>
                <c:pt idx="7476">
                  <c:v>15.606318</c:v>
                </c:pt>
                <c:pt idx="7477">
                  <c:v>15.608637</c:v>
                </c:pt>
                <c:pt idx="7478">
                  <c:v>15.612378</c:v>
                </c:pt>
                <c:pt idx="7479">
                  <c:v>15.604649</c:v>
                </c:pt>
                <c:pt idx="7480">
                  <c:v>15.598031000000001</c:v>
                </c:pt>
                <c:pt idx="7481">
                  <c:v>15.589776000000001</c:v>
                </c:pt>
                <c:pt idx="7482">
                  <c:v>15.576263000000001</c:v>
                </c:pt>
                <c:pt idx="7483">
                  <c:v>15.561082000000001</c:v>
                </c:pt>
                <c:pt idx="7484">
                  <c:v>15.546797</c:v>
                </c:pt>
                <c:pt idx="7485">
                  <c:v>15.536871</c:v>
                </c:pt>
                <c:pt idx="7486">
                  <c:v>15.526605999999999</c:v>
                </c:pt>
                <c:pt idx="7487">
                  <c:v>15.518288999999999</c:v>
                </c:pt>
                <c:pt idx="7488">
                  <c:v>15.522368999999999</c:v>
                </c:pt>
                <c:pt idx="7489">
                  <c:v>15.523267000000001</c:v>
                </c:pt>
                <c:pt idx="7490">
                  <c:v>15.515691</c:v>
                </c:pt>
                <c:pt idx="7491">
                  <c:v>15.507807</c:v>
                </c:pt>
                <c:pt idx="7492">
                  <c:v>15.505734</c:v>
                </c:pt>
                <c:pt idx="7493">
                  <c:v>15.500911</c:v>
                </c:pt>
                <c:pt idx="7494">
                  <c:v>15.491078</c:v>
                </c:pt>
                <c:pt idx="7495">
                  <c:v>15.480968000000001</c:v>
                </c:pt>
                <c:pt idx="7496">
                  <c:v>15.475649000000001</c:v>
                </c:pt>
                <c:pt idx="7497">
                  <c:v>15.479545999999999</c:v>
                </c:pt>
                <c:pt idx="7498">
                  <c:v>15.478</c:v>
                </c:pt>
                <c:pt idx="7499">
                  <c:v>15.47936</c:v>
                </c:pt>
                <c:pt idx="7500">
                  <c:v>15.474164999999999</c:v>
                </c:pt>
                <c:pt idx="7501">
                  <c:v>15.471506</c:v>
                </c:pt>
                <c:pt idx="7502">
                  <c:v>15.475123</c:v>
                </c:pt>
                <c:pt idx="7503">
                  <c:v>15.530904</c:v>
                </c:pt>
                <c:pt idx="7504">
                  <c:v>15.570852</c:v>
                </c:pt>
                <c:pt idx="7505">
                  <c:v>15.593702</c:v>
                </c:pt>
                <c:pt idx="7506">
                  <c:v>15.611884</c:v>
                </c:pt>
                <c:pt idx="7507">
                  <c:v>15.619521000000001</c:v>
                </c:pt>
                <c:pt idx="7508">
                  <c:v>15.627065999999999</c:v>
                </c:pt>
                <c:pt idx="7509">
                  <c:v>15.640701</c:v>
                </c:pt>
                <c:pt idx="7510">
                  <c:v>15.662314</c:v>
                </c:pt>
                <c:pt idx="7511">
                  <c:v>15.683123999999999</c:v>
                </c:pt>
                <c:pt idx="7512">
                  <c:v>15.699356999999999</c:v>
                </c:pt>
                <c:pt idx="7513">
                  <c:v>15.718866999999999</c:v>
                </c:pt>
                <c:pt idx="7514">
                  <c:v>18.549178999999999</c:v>
                </c:pt>
                <c:pt idx="7515">
                  <c:v>22.544965999999999</c:v>
                </c:pt>
                <c:pt idx="7516">
                  <c:v>25.641901000000001</c:v>
                </c:pt>
                <c:pt idx="7517">
                  <c:v>27.619495000000001</c:v>
                </c:pt>
                <c:pt idx="7518">
                  <c:v>28.946560000000002</c:v>
                </c:pt>
                <c:pt idx="7519">
                  <c:v>29.883627000000001</c:v>
                </c:pt>
                <c:pt idx="7520">
                  <c:v>30.480017</c:v>
                </c:pt>
                <c:pt idx="7521">
                  <c:v>30.808789999999998</c:v>
                </c:pt>
                <c:pt idx="7522">
                  <c:v>30.616375000000001</c:v>
                </c:pt>
                <c:pt idx="7523">
                  <c:v>30.566284</c:v>
                </c:pt>
                <c:pt idx="7524">
                  <c:v>30.696643999999999</c:v>
                </c:pt>
                <c:pt idx="7525">
                  <c:v>30.924275999999999</c:v>
                </c:pt>
                <c:pt idx="7526">
                  <c:v>31.093254000000002</c:v>
                </c:pt>
                <c:pt idx="7527">
                  <c:v>31.328032</c:v>
                </c:pt>
                <c:pt idx="7528">
                  <c:v>31.541815</c:v>
                </c:pt>
                <c:pt idx="7529">
                  <c:v>31.715710000000001</c:v>
                </c:pt>
                <c:pt idx="7530">
                  <c:v>31.824949</c:v>
                </c:pt>
                <c:pt idx="7531">
                  <c:v>31.932243</c:v>
                </c:pt>
                <c:pt idx="7532">
                  <c:v>32.018355999999997</c:v>
                </c:pt>
                <c:pt idx="7533">
                  <c:v>32.004874999999998</c:v>
                </c:pt>
                <c:pt idx="7534">
                  <c:v>32.135109</c:v>
                </c:pt>
                <c:pt idx="7535">
                  <c:v>32.106819000000002</c:v>
                </c:pt>
                <c:pt idx="7536">
                  <c:v>32.202423000000003</c:v>
                </c:pt>
                <c:pt idx="7537">
                  <c:v>32.123486</c:v>
                </c:pt>
                <c:pt idx="7538">
                  <c:v>31.959144999999999</c:v>
                </c:pt>
                <c:pt idx="7539">
                  <c:v>31.955959</c:v>
                </c:pt>
                <c:pt idx="7540">
                  <c:v>32.010223000000003</c:v>
                </c:pt>
                <c:pt idx="7541">
                  <c:v>31.842296999999999</c:v>
                </c:pt>
                <c:pt idx="7542">
                  <c:v>31.538042000000001</c:v>
                </c:pt>
                <c:pt idx="7543">
                  <c:v>31.515222999999999</c:v>
                </c:pt>
                <c:pt idx="7544">
                  <c:v>31.696816999999999</c:v>
                </c:pt>
                <c:pt idx="7545">
                  <c:v>31.851293999999999</c:v>
                </c:pt>
                <c:pt idx="7546">
                  <c:v>32.037868000000003</c:v>
                </c:pt>
                <c:pt idx="7547">
                  <c:v>32.096615</c:v>
                </c:pt>
                <c:pt idx="7548">
                  <c:v>32.122402000000001</c:v>
                </c:pt>
                <c:pt idx="7549">
                  <c:v>32.040557999999997</c:v>
                </c:pt>
                <c:pt idx="7550">
                  <c:v>31.862981999999999</c:v>
                </c:pt>
                <c:pt idx="7551">
                  <c:v>31.842451000000001</c:v>
                </c:pt>
                <c:pt idx="7552">
                  <c:v>31.602139000000001</c:v>
                </c:pt>
                <c:pt idx="7553">
                  <c:v>31.452732000000001</c:v>
                </c:pt>
                <c:pt idx="7554">
                  <c:v>31.462039999999998</c:v>
                </c:pt>
                <c:pt idx="7555">
                  <c:v>31.546854</c:v>
                </c:pt>
                <c:pt idx="7556">
                  <c:v>31.651517999999999</c:v>
                </c:pt>
                <c:pt idx="7557">
                  <c:v>31.800647999999999</c:v>
                </c:pt>
                <c:pt idx="7558">
                  <c:v>31.853552000000001</c:v>
                </c:pt>
                <c:pt idx="7559">
                  <c:v>31.986818</c:v>
                </c:pt>
                <c:pt idx="7560">
                  <c:v>31.972532000000001</c:v>
                </c:pt>
                <c:pt idx="7561">
                  <c:v>31.947765</c:v>
                </c:pt>
                <c:pt idx="7562">
                  <c:v>32.001041000000001</c:v>
                </c:pt>
                <c:pt idx="7563">
                  <c:v>31.90757</c:v>
                </c:pt>
                <c:pt idx="7564">
                  <c:v>31.905003000000001</c:v>
                </c:pt>
                <c:pt idx="7565">
                  <c:v>31.690819000000001</c:v>
                </c:pt>
                <c:pt idx="7566">
                  <c:v>31.390059000000001</c:v>
                </c:pt>
                <c:pt idx="7567">
                  <c:v>31.438262999999999</c:v>
                </c:pt>
                <c:pt idx="7568">
                  <c:v>31.314240999999999</c:v>
                </c:pt>
                <c:pt idx="7569">
                  <c:v>31.1798</c:v>
                </c:pt>
                <c:pt idx="7570">
                  <c:v>31.094213</c:v>
                </c:pt>
                <c:pt idx="7571">
                  <c:v>31.087627000000001</c:v>
                </c:pt>
                <c:pt idx="7572">
                  <c:v>31.005348000000001</c:v>
                </c:pt>
                <c:pt idx="7573">
                  <c:v>30.592226</c:v>
                </c:pt>
                <c:pt idx="7574">
                  <c:v>30.668164999999998</c:v>
                </c:pt>
                <c:pt idx="7575">
                  <c:v>31.059303</c:v>
                </c:pt>
                <c:pt idx="7576">
                  <c:v>31.456474</c:v>
                </c:pt>
                <c:pt idx="7577">
                  <c:v>31.681698000000001</c:v>
                </c:pt>
                <c:pt idx="7578">
                  <c:v>31.849160999999999</c:v>
                </c:pt>
                <c:pt idx="7579">
                  <c:v>31.990776</c:v>
                </c:pt>
                <c:pt idx="7580">
                  <c:v>32.033073000000002</c:v>
                </c:pt>
                <c:pt idx="7581">
                  <c:v>32.004317999999998</c:v>
                </c:pt>
                <c:pt idx="7582">
                  <c:v>31.947825999999999</c:v>
                </c:pt>
                <c:pt idx="7583">
                  <c:v>31.777764999999999</c:v>
                </c:pt>
                <c:pt idx="7584">
                  <c:v>31.669701</c:v>
                </c:pt>
                <c:pt idx="7585">
                  <c:v>31.46003</c:v>
                </c:pt>
                <c:pt idx="7586">
                  <c:v>31.432728000000001</c:v>
                </c:pt>
                <c:pt idx="7587">
                  <c:v>31.603591999999999</c:v>
                </c:pt>
                <c:pt idx="7588">
                  <c:v>31.795082000000001</c:v>
                </c:pt>
                <c:pt idx="7589">
                  <c:v>31.694189000000001</c:v>
                </c:pt>
                <c:pt idx="7590">
                  <c:v>31.700312</c:v>
                </c:pt>
                <c:pt idx="7591">
                  <c:v>31.882307000000001</c:v>
                </c:pt>
                <c:pt idx="7592">
                  <c:v>32.008212999999998</c:v>
                </c:pt>
                <c:pt idx="7593">
                  <c:v>32.035423000000002</c:v>
                </c:pt>
                <c:pt idx="7594">
                  <c:v>31.966781999999998</c:v>
                </c:pt>
                <c:pt idx="7595">
                  <c:v>31.840595</c:v>
                </c:pt>
                <c:pt idx="7596">
                  <c:v>31.874701000000002</c:v>
                </c:pt>
                <c:pt idx="7597">
                  <c:v>31.837845000000002</c:v>
                </c:pt>
                <c:pt idx="7598">
                  <c:v>31.824455</c:v>
                </c:pt>
                <c:pt idx="7599">
                  <c:v>31.478985000000002</c:v>
                </c:pt>
                <c:pt idx="7600">
                  <c:v>31.372216999999999</c:v>
                </c:pt>
                <c:pt idx="7601">
                  <c:v>31.434737999999999</c:v>
                </c:pt>
                <c:pt idx="7602">
                  <c:v>31.567045</c:v>
                </c:pt>
                <c:pt idx="7603">
                  <c:v>31.680026999999999</c:v>
                </c:pt>
                <c:pt idx="7604">
                  <c:v>31.766726999999999</c:v>
                </c:pt>
                <c:pt idx="7605">
                  <c:v>32.021172</c:v>
                </c:pt>
                <c:pt idx="7606">
                  <c:v>32.205765</c:v>
                </c:pt>
                <c:pt idx="7607">
                  <c:v>32.209938000000001</c:v>
                </c:pt>
                <c:pt idx="7608">
                  <c:v>32.143089000000003</c:v>
                </c:pt>
                <c:pt idx="7609">
                  <c:v>32.122123999999999</c:v>
                </c:pt>
                <c:pt idx="7610">
                  <c:v>31.913630000000001</c:v>
                </c:pt>
                <c:pt idx="7611">
                  <c:v>31.699013000000001</c:v>
                </c:pt>
                <c:pt idx="7612">
                  <c:v>31.4758</c:v>
                </c:pt>
                <c:pt idx="7613">
                  <c:v>31.470882</c:v>
                </c:pt>
                <c:pt idx="7614">
                  <c:v>31.449949</c:v>
                </c:pt>
                <c:pt idx="7615">
                  <c:v>31.269932000000001</c:v>
                </c:pt>
                <c:pt idx="7616">
                  <c:v>31.125720999999999</c:v>
                </c:pt>
                <c:pt idx="7617">
                  <c:v>31.118393000000001</c:v>
                </c:pt>
                <c:pt idx="7618">
                  <c:v>31.401962000000001</c:v>
                </c:pt>
                <c:pt idx="7619">
                  <c:v>31.554924</c:v>
                </c:pt>
                <c:pt idx="7620">
                  <c:v>31.70093</c:v>
                </c:pt>
                <c:pt idx="7621">
                  <c:v>31.929120999999999</c:v>
                </c:pt>
                <c:pt idx="7622">
                  <c:v>31.991703000000001</c:v>
                </c:pt>
                <c:pt idx="7623">
                  <c:v>32.077846999999998</c:v>
                </c:pt>
                <c:pt idx="7624">
                  <c:v>31.974572999999999</c:v>
                </c:pt>
                <c:pt idx="7625">
                  <c:v>31.793998999999999</c:v>
                </c:pt>
                <c:pt idx="7626">
                  <c:v>31.740383000000001</c:v>
                </c:pt>
                <c:pt idx="7627">
                  <c:v>31.676472</c:v>
                </c:pt>
                <c:pt idx="7628">
                  <c:v>31.392097</c:v>
                </c:pt>
                <c:pt idx="7629">
                  <c:v>31.459689999999998</c:v>
                </c:pt>
                <c:pt idx="7630">
                  <c:v>31.306728</c:v>
                </c:pt>
                <c:pt idx="7631">
                  <c:v>30.994340999999999</c:v>
                </c:pt>
                <c:pt idx="7632">
                  <c:v>30.907364000000001</c:v>
                </c:pt>
                <c:pt idx="7633">
                  <c:v>30.816427000000001</c:v>
                </c:pt>
                <c:pt idx="7634">
                  <c:v>30.582176</c:v>
                </c:pt>
                <c:pt idx="7635">
                  <c:v>30.428657999999999</c:v>
                </c:pt>
                <c:pt idx="7636">
                  <c:v>30.290133999999998</c:v>
                </c:pt>
                <c:pt idx="7637">
                  <c:v>30.394552000000001</c:v>
                </c:pt>
                <c:pt idx="7638">
                  <c:v>30.491765999999998</c:v>
                </c:pt>
                <c:pt idx="7639">
                  <c:v>30.400798999999999</c:v>
                </c:pt>
                <c:pt idx="7640">
                  <c:v>30.231200999999999</c:v>
                </c:pt>
                <c:pt idx="7641">
                  <c:v>30.100718000000001</c:v>
                </c:pt>
                <c:pt idx="7642">
                  <c:v>30.344431</c:v>
                </c:pt>
                <c:pt idx="7643">
                  <c:v>30.580846999999999</c:v>
                </c:pt>
                <c:pt idx="7644">
                  <c:v>30.835104000000001</c:v>
                </c:pt>
                <c:pt idx="7645">
                  <c:v>31.055069</c:v>
                </c:pt>
                <c:pt idx="7646">
                  <c:v>31.244083</c:v>
                </c:pt>
                <c:pt idx="7647">
                  <c:v>31.250824000000001</c:v>
                </c:pt>
                <c:pt idx="7648">
                  <c:v>31.128751999999999</c:v>
                </c:pt>
                <c:pt idx="7649">
                  <c:v>31.339255999999999</c:v>
                </c:pt>
                <c:pt idx="7650">
                  <c:v>31.648458000000002</c:v>
                </c:pt>
                <c:pt idx="7651">
                  <c:v>32.003422</c:v>
                </c:pt>
                <c:pt idx="7652">
                  <c:v>32.276878000000004</c:v>
                </c:pt>
                <c:pt idx="7653">
                  <c:v>32.516047999999998</c:v>
                </c:pt>
                <c:pt idx="7654">
                  <c:v>32.544865000000001</c:v>
                </c:pt>
                <c:pt idx="7655">
                  <c:v>32.686790000000002</c:v>
                </c:pt>
                <c:pt idx="7656">
                  <c:v>32.698540000000001</c:v>
                </c:pt>
                <c:pt idx="7657">
                  <c:v>32.576096</c:v>
                </c:pt>
                <c:pt idx="7658">
                  <c:v>32.454360999999999</c:v>
                </c:pt>
                <c:pt idx="7659">
                  <c:v>32.457267999999999</c:v>
                </c:pt>
                <c:pt idx="7660">
                  <c:v>32.491436</c:v>
                </c:pt>
                <c:pt idx="7661">
                  <c:v>32.40625</c:v>
                </c:pt>
                <c:pt idx="7662">
                  <c:v>32.382781999999999</c:v>
                </c:pt>
                <c:pt idx="7663">
                  <c:v>32.278396999999998</c:v>
                </c:pt>
                <c:pt idx="7664">
                  <c:v>32.183376000000003</c:v>
                </c:pt>
                <c:pt idx="7665">
                  <c:v>32.070735999999997</c:v>
                </c:pt>
                <c:pt idx="7666">
                  <c:v>32.015945000000002</c:v>
                </c:pt>
                <c:pt idx="7667">
                  <c:v>31.967739000000002</c:v>
                </c:pt>
                <c:pt idx="7668">
                  <c:v>31.764471</c:v>
                </c:pt>
                <c:pt idx="7669">
                  <c:v>31.541473</c:v>
                </c:pt>
                <c:pt idx="7670">
                  <c:v>31.422771000000001</c:v>
                </c:pt>
                <c:pt idx="7671">
                  <c:v>31.143469</c:v>
                </c:pt>
                <c:pt idx="7672">
                  <c:v>30.825209000000001</c:v>
                </c:pt>
                <c:pt idx="7673">
                  <c:v>30.666371999999999</c:v>
                </c:pt>
                <c:pt idx="7674">
                  <c:v>30.598624999999998</c:v>
                </c:pt>
                <c:pt idx="7675">
                  <c:v>30.619002999999999</c:v>
                </c:pt>
                <c:pt idx="7676">
                  <c:v>30.586103000000001</c:v>
                </c:pt>
                <c:pt idx="7677">
                  <c:v>30.562232999999999</c:v>
                </c:pt>
                <c:pt idx="7678">
                  <c:v>30.471976999999999</c:v>
                </c:pt>
                <c:pt idx="7679">
                  <c:v>30.256556</c:v>
                </c:pt>
                <c:pt idx="7680">
                  <c:v>30.036095</c:v>
                </c:pt>
                <c:pt idx="7681">
                  <c:v>29.900324000000001</c:v>
                </c:pt>
                <c:pt idx="7682">
                  <c:v>29.788485999999999</c:v>
                </c:pt>
                <c:pt idx="7683">
                  <c:v>29.710225999999999</c:v>
                </c:pt>
                <c:pt idx="7684">
                  <c:v>29.741394</c:v>
                </c:pt>
                <c:pt idx="7685">
                  <c:v>30.084917000000001</c:v>
                </c:pt>
                <c:pt idx="7686">
                  <c:v>30.642749999999999</c:v>
                </c:pt>
                <c:pt idx="7687">
                  <c:v>31.036515999999999</c:v>
                </c:pt>
                <c:pt idx="7688">
                  <c:v>31.345469999999999</c:v>
                </c:pt>
                <c:pt idx="7689">
                  <c:v>31.571681999999999</c:v>
                </c:pt>
                <c:pt idx="7690">
                  <c:v>31.765367999999999</c:v>
                </c:pt>
                <c:pt idx="7691">
                  <c:v>31.907969999999999</c:v>
                </c:pt>
                <c:pt idx="7692">
                  <c:v>31.906641</c:v>
                </c:pt>
                <c:pt idx="7693">
                  <c:v>31.598614000000001</c:v>
                </c:pt>
                <c:pt idx="7694">
                  <c:v>31.682345999999999</c:v>
                </c:pt>
                <c:pt idx="7695">
                  <c:v>31.953206999999999</c:v>
                </c:pt>
                <c:pt idx="7696">
                  <c:v>32.448546999999998</c:v>
                </c:pt>
                <c:pt idx="7697">
                  <c:v>32.323104999999998</c:v>
                </c:pt>
                <c:pt idx="7698">
                  <c:v>32.200412999999998</c:v>
                </c:pt>
                <c:pt idx="7699">
                  <c:v>32.008617000000001</c:v>
                </c:pt>
                <c:pt idx="7700">
                  <c:v>31.83503</c:v>
                </c:pt>
                <c:pt idx="7701">
                  <c:v>31.651734999999999</c:v>
                </c:pt>
                <c:pt idx="7702">
                  <c:v>31.441725000000002</c:v>
                </c:pt>
                <c:pt idx="7703">
                  <c:v>31.256171999999999</c:v>
                </c:pt>
                <c:pt idx="7704">
                  <c:v>31.142757</c:v>
                </c:pt>
                <c:pt idx="7705">
                  <c:v>31.363959999999999</c:v>
                </c:pt>
                <c:pt idx="7706">
                  <c:v>31.637139999999999</c:v>
                </c:pt>
                <c:pt idx="7707">
                  <c:v>31.889265000000002</c:v>
                </c:pt>
                <c:pt idx="7708">
                  <c:v>31.881163000000001</c:v>
                </c:pt>
                <c:pt idx="7709">
                  <c:v>32.038547999999999</c:v>
                </c:pt>
                <c:pt idx="7710">
                  <c:v>32.177998000000002</c:v>
                </c:pt>
                <c:pt idx="7711">
                  <c:v>32.146118000000001</c:v>
                </c:pt>
                <c:pt idx="7712">
                  <c:v>32.180038000000003</c:v>
                </c:pt>
                <c:pt idx="7713">
                  <c:v>32.241539000000003</c:v>
                </c:pt>
                <c:pt idx="7714">
                  <c:v>31.933325</c:v>
                </c:pt>
                <c:pt idx="7715">
                  <c:v>31.693322999999999</c:v>
                </c:pt>
                <c:pt idx="7716">
                  <c:v>31.806801</c:v>
                </c:pt>
                <c:pt idx="7717">
                  <c:v>31.952559000000001</c:v>
                </c:pt>
                <c:pt idx="7718">
                  <c:v>32.098995000000002</c:v>
                </c:pt>
                <c:pt idx="7719">
                  <c:v>32.172893999999999</c:v>
                </c:pt>
                <c:pt idx="7720">
                  <c:v>32.242896999999999</c:v>
                </c:pt>
                <c:pt idx="7721">
                  <c:v>32.295555</c:v>
                </c:pt>
                <c:pt idx="7722">
                  <c:v>32.435809999999996</c:v>
                </c:pt>
                <c:pt idx="7723">
                  <c:v>32.538124000000003</c:v>
                </c:pt>
                <c:pt idx="7724">
                  <c:v>32.620804</c:v>
                </c:pt>
                <c:pt idx="7725">
                  <c:v>32.581287000000003</c:v>
                </c:pt>
                <c:pt idx="7726">
                  <c:v>32.512337000000002</c:v>
                </c:pt>
                <c:pt idx="7727">
                  <c:v>32.110312999999998</c:v>
                </c:pt>
                <c:pt idx="7728">
                  <c:v>31.952031999999999</c:v>
                </c:pt>
                <c:pt idx="7729">
                  <c:v>32.060375000000001</c:v>
                </c:pt>
                <c:pt idx="7730">
                  <c:v>32.148437999999999</c:v>
                </c:pt>
                <c:pt idx="7731">
                  <c:v>32.223388999999997</c:v>
                </c:pt>
                <c:pt idx="7732">
                  <c:v>32.254306999999997</c:v>
                </c:pt>
                <c:pt idx="7733">
                  <c:v>32.335289000000003</c:v>
                </c:pt>
                <c:pt idx="7734">
                  <c:v>32.311202999999999</c:v>
                </c:pt>
                <c:pt idx="7735">
                  <c:v>32.335503000000003</c:v>
                </c:pt>
                <c:pt idx="7736">
                  <c:v>32.307091</c:v>
                </c:pt>
                <c:pt idx="7737">
                  <c:v>32.098717000000001</c:v>
                </c:pt>
                <c:pt idx="7738">
                  <c:v>32.001812000000001</c:v>
                </c:pt>
                <c:pt idx="7739">
                  <c:v>31.87096</c:v>
                </c:pt>
                <c:pt idx="7740">
                  <c:v>31.900827</c:v>
                </c:pt>
                <c:pt idx="7741">
                  <c:v>31.671399999999998</c:v>
                </c:pt>
                <c:pt idx="7742">
                  <c:v>31.502977000000001</c:v>
                </c:pt>
                <c:pt idx="7743">
                  <c:v>31.343060000000001</c:v>
                </c:pt>
                <c:pt idx="7744">
                  <c:v>31.259172</c:v>
                </c:pt>
                <c:pt idx="7745">
                  <c:v>31.273087</c:v>
                </c:pt>
                <c:pt idx="7746">
                  <c:v>31.576754000000001</c:v>
                </c:pt>
                <c:pt idx="7747">
                  <c:v>31.848202000000001</c:v>
                </c:pt>
                <c:pt idx="7748">
                  <c:v>31.966100999999998</c:v>
                </c:pt>
                <c:pt idx="7749">
                  <c:v>32.027569</c:v>
                </c:pt>
                <c:pt idx="7750">
                  <c:v>32.102488999999998</c:v>
                </c:pt>
                <c:pt idx="7751">
                  <c:v>32.244166999999997</c:v>
                </c:pt>
                <c:pt idx="7752">
                  <c:v>32.291843</c:v>
                </c:pt>
                <c:pt idx="7753">
                  <c:v>32.24633</c:v>
                </c:pt>
                <c:pt idx="7754">
                  <c:v>32.150944000000003</c:v>
                </c:pt>
                <c:pt idx="7755">
                  <c:v>32.085391999999999</c:v>
                </c:pt>
                <c:pt idx="7756">
                  <c:v>32.027138000000001</c:v>
                </c:pt>
                <c:pt idx="7757">
                  <c:v>31.971418</c:v>
                </c:pt>
                <c:pt idx="7758">
                  <c:v>31.851262999999999</c:v>
                </c:pt>
                <c:pt idx="7759">
                  <c:v>31.861436999999999</c:v>
                </c:pt>
                <c:pt idx="7760">
                  <c:v>31.815704</c:v>
                </c:pt>
                <c:pt idx="7761">
                  <c:v>31.658691000000001</c:v>
                </c:pt>
                <c:pt idx="7762">
                  <c:v>31.673317000000001</c:v>
                </c:pt>
                <c:pt idx="7763">
                  <c:v>31.820715</c:v>
                </c:pt>
                <c:pt idx="7764">
                  <c:v>31.938490000000002</c:v>
                </c:pt>
                <c:pt idx="7765">
                  <c:v>31.970770000000002</c:v>
                </c:pt>
                <c:pt idx="7766">
                  <c:v>32.105243999999999</c:v>
                </c:pt>
                <c:pt idx="7767">
                  <c:v>32.215626</c:v>
                </c:pt>
                <c:pt idx="7768">
                  <c:v>32.311016000000002</c:v>
                </c:pt>
                <c:pt idx="7769">
                  <c:v>32.398273000000003</c:v>
                </c:pt>
                <c:pt idx="7770">
                  <c:v>32.391472</c:v>
                </c:pt>
                <c:pt idx="7771">
                  <c:v>32.521397</c:v>
                </c:pt>
                <c:pt idx="7772">
                  <c:v>32.487476000000001</c:v>
                </c:pt>
                <c:pt idx="7773">
                  <c:v>32.472327999999997</c:v>
                </c:pt>
                <c:pt idx="7774">
                  <c:v>32.259472000000002</c:v>
                </c:pt>
                <c:pt idx="7775">
                  <c:v>32.238602</c:v>
                </c:pt>
                <c:pt idx="7776">
                  <c:v>32.048625999999999</c:v>
                </c:pt>
                <c:pt idx="7777">
                  <c:v>31.892481</c:v>
                </c:pt>
                <c:pt idx="7778">
                  <c:v>31.680181999999999</c:v>
                </c:pt>
                <c:pt idx="7779">
                  <c:v>31.535599000000001</c:v>
                </c:pt>
                <c:pt idx="7780">
                  <c:v>31.439623000000001</c:v>
                </c:pt>
                <c:pt idx="7781">
                  <c:v>31.410340999999999</c:v>
                </c:pt>
                <c:pt idx="7782">
                  <c:v>31.143066000000001</c:v>
                </c:pt>
                <c:pt idx="7783">
                  <c:v>31.055069</c:v>
                </c:pt>
                <c:pt idx="7784">
                  <c:v>31.362939999999998</c:v>
                </c:pt>
                <c:pt idx="7785">
                  <c:v>31.747834999999998</c:v>
                </c:pt>
                <c:pt idx="7786">
                  <c:v>31.898819</c:v>
                </c:pt>
                <c:pt idx="7787">
                  <c:v>32.063068000000001</c:v>
                </c:pt>
                <c:pt idx="7788">
                  <c:v>32.100169999999999</c:v>
                </c:pt>
                <c:pt idx="7789">
                  <c:v>32.080008999999997</c:v>
                </c:pt>
                <c:pt idx="7790">
                  <c:v>32.143211000000001</c:v>
                </c:pt>
                <c:pt idx="7791">
                  <c:v>32.265408000000001</c:v>
                </c:pt>
                <c:pt idx="7792">
                  <c:v>32.270541999999999</c:v>
                </c:pt>
                <c:pt idx="7793">
                  <c:v>32.269858999999997</c:v>
                </c:pt>
                <c:pt idx="7794">
                  <c:v>32.017890999999999</c:v>
                </c:pt>
                <c:pt idx="7795">
                  <c:v>31.933727000000001</c:v>
                </c:pt>
                <c:pt idx="7796">
                  <c:v>31.985983000000001</c:v>
                </c:pt>
                <c:pt idx="7797">
                  <c:v>32.072589999999998</c:v>
                </c:pt>
                <c:pt idx="7798">
                  <c:v>32.003543999999998</c:v>
                </c:pt>
                <c:pt idx="7799">
                  <c:v>32.115752999999998</c:v>
                </c:pt>
                <c:pt idx="7800">
                  <c:v>32.215378000000001</c:v>
                </c:pt>
                <c:pt idx="7801">
                  <c:v>32.226883000000001</c:v>
                </c:pt>
                <c:pt idx="7802">
                  <c:v>32.261574000000003</c:v>
                </c:pt>
                <c:pt idx="7803">
                  <c:v>32.269241000000001</c:v>
                </c:pt>
                <c:pt idx="7804">
                  <c:v>32.213431999999997</c:v>
                </c:pt>
                <c:pt idx="7805">
                  <c:v>32.207957999999998</c:v>
                </c:pt>
                <c:pt idx="7806">
                  <c:v>32.236187000000001</c:v>
                </c:pt>
                <c:pt idx="7807">
                  <c:v>32.042968999999999</c:v>
                </c:pt>
                <c:pt idx="7808">
                  <c:v>32.032733999999998</c:v>
                </c:pt>
                <c:pt idx="7809">
                  <c:v>31.825877999999999</c:v>
                </c:pt>
                <c:pt idx="7810">
                  <c:v>31.749846000000002</c:v>
                </c:pt>
                <c:pt idx="7811">
                  <c:v>31.691251999999999</c:v>
                </c:pt>
                <c:pt idx="7812">
                  <c:v>31.788651000000002</c:v>
                </c:pt>
                <c:pt idx="7813">
                  <c:v>31.965388999999998</c:v>
                </c:pt>
                <c:pt idx="7814">
                  <c:v>32.181274000000002</c:v>
                </c:pt>
                <c:pt idx="7815">
                  <c:v>32.358199999999997</c:v>
                </c:pt>
                <c:pt idx="7816">
                  <c:v>32.467255000000002</c:v>
                </c:pt>
                <c:pt idx="7817">
                  <c:v>32.489795999999998</c:v>
                </c:pt>
                <c:pt idx="7818">
                  <c:v>32.478634</c:v>
                </c:pt>
                <c:pt idx="7819">
                  <c:v>32.620804</c:v>
                </c:pt>
                <c:pt idx="7820">
                  <c:v>32.727234000000003</c:v>
                </c:pt>
                <c:pt idx="7821">
                  <c:v>32.643410000000003</c:v>
                </c:pt>
                <c:pt idx="7822">
                  <c:v>32.518337000000002</c:v>
                </c:pt>
                <c:pt idx="7823">
                  <c:v>32.381698999999998</c:v>
                </c:pt>
                <c:pt idx="7824">
                  <c:v>32.327930000000002</c:v>
                </c:pt>
                <c:pt idx="7825">
                  <c:v>32.220112</c:v>
                </c:pt>
                <c:pt idx="7826">
                  <c:v>32.105831000000002</c:v>
                </c:pt>
                <c:pt idx="7827">
                  <c:v>31.906825999999999</c:v>
                </c:pt>
                <c:pt idx="7828">
                  <c:v>31.766016</c:v>
                </c:pt>
                <c:pt idx="7829">
                  <c:v>31.716452</c:v>
                </c:pt>
                <c:pt idx="7830">
                  <c:v>31.401436</c:v>
                </c:pt>
                <c:pt idx="7831">
                  <c:v>31.176769</c:v>
                </c:pt>
                <c:pt idx="7832">
                  <c:v>31.15324</c:v>
                </c:pt>
                <c:pt idx="7833">
                  <c:v>31.187778000000002</c:v>
                </c:pt>
                <c:pt idx="7834">
                  <c:v>31.1294</c:v>
                </c:pt>
                <c:pt idx="7835">
                  <c:v>30.825766000000002</c:v>
                </c:pt>
                <c:pt idx="7836">
                  <c:v>30.665227999999999</c:v>
                </c:pt>
                <c:pt idx="7837">
                  <c:v>30.528158000000001</c:v>
                </c:pt>
                <c:pt idx="7838">
                  <c:v>30.416011999999998</c:v>
                </c:pt>
                <c:pt idx="7839">
                  <c:v>30.227305999999999</c:v>
                </c:pt>
                <c:pt idx="7840">
                  <c:v>30.158878000000001</c:v>
                </c:pt>
                <c:pt idx="7841">
                  <c:v>30.070045</c:v>
                </c:pt>
                <c:pt idx="7842">
                  <c:v>30.008265999999999</c:v>
                </c:pt>
                <c:pt idx="7843">
                  <c:v>30.012812</c:v>
                </c:pt>
                <c:pt idx="7844">
                  <c:v>30.035136999999999</c:v>
                </c:pt>
                <c:pt idx="7845">
                  <c:v>30.548134000000001</c:v>
                </c:pt>
                <c:pt idx="7846">
                  <c:v>31.063601999999999</c:v>
                </c:pt>
                <c:pt idx="7847">
                  <c:v>31.458485</c:v>
                </c:pt>
                <c:pt idx="7848">
                  <c:v>31.742609000000002</c:v>
                </c:pt>
                <c:pt idx="7849">
                  <c:v>31.837039999999998</c:v>
                </c:pt>
                <c:pt idx="7850">
                  <c:v>31.684294000000001</c:v>
                </c:pt>
                <c:pt idx="7851">
                  <c:v>31.792639000000001</c:v>
                </c:pt>
                <c:pt idx="7852">
                  <c:v>31.943714</c:v>
                </c:pt>
                <c:pt idx="7853">
                  <c:v>32.063189999999999</c:v>
                </c:pt>
                <c:pt idx="7854">
                  <c:v>32.246825999999999</c:v>
                </c:pt>
                <c:pt idx="7855">
                  <c:v>32.350192999999997</c:v>
                </c:pt>
                <c:pt idx="7856">
                  <c:v>32.409064999999998</c:v>
                </c:pt>
                <c:pt idx="7857">
                  <c:v>32.316982000000003</c:v>
                </c:pt>
                <c:pt idx="7858">
                  <c:v>32.311202999999999</c:v>
                </c:pt>
                <c:pt idx="7859">
                  <c:v>32.353653000000001</c:v>
                </c:pt>
                <c:pt idx="7860">
                  <c:v>32.405445</c:v>
                </c:pt>
                <c:pt idx="7861">
                  <c:v>32.516078999999998</c:v>
                </c:pt>
                <c:pt idx="7862">
                  <c:v>32.469420999999997</c:v>
                </c:pt>
                <c:pt idx="7863">
                  <c:v>32.347565000000003</c:v>
                </c:pt>
                <c:pt idx="7864">
                  <c:v>32.200229999999998</c:v>
                </c:pt>
                <c:pt idx="7865">
                  <c:v>31.910661999999999</c:v>
                </c:pt>
                <c:pt idx="7866">
                  <c:v>31.684975000000001</c:v>
                </c:pt>
                <c:pt idx="7867">
                  <c:v>31.902035000000001</c:v>
                </c:pt>
                <c:pt idx="7868">
                  <c:v>31.932736999999999</c:v>
                </c:pt>
                <c:pt idx="7869">
                  <c:v>31.679069999999999</c:v>
                </c:pt>
                <c:pt idx="7870">
                  <c:v>31.482077</c:v>
                </c:pt>
                <c:pt idx="7871">
                  <c:v>31.425460999999999</c:v>
                </c:pt>
                <c:pt idx="7872">
                  <c:v>31.38344</c:v>
                </c:pt>
                <c:pt idx="7873">
                  <c:v>31.042051000000001</c:v>
                </c:pt>
                <c:pt idx="7874">
                  <c:v>31.040597999999999</c:v>
                </c:pt>
                <c:pt idx="7875">
                  <c:v>31.256729</c:v>
                </c:pt>
                <c:pt idx="7876">
                  <c:v>31.58569</c:v>
                </c:pt>
                <c:pt idx="7877">
                  <c:v>31.819973000000001</c:v>
                </c:pt>
                <c:pt idx="7878">
                  <c:v>31.916627999999999</c:v>
                </c:pt>
                <c:pt idx="7879">
                  <c:v>31.975995999999999</c:v>
                </c:pt>
                <c:pt idx="7880">
                  <c:v>31.953979</c:v>
                </c:pt>
                <c:pt idx="7881">
                  <c:v>31.881440999999999</c:v>
                </c:pt>
                <c:pt idx="7882">
                  <c:v>31.861682999999999</c:v>
                </c:pt>
                <c:pt idx="7883">
                  <c:v>31.965235</c:v>
                </c:pt>
                <c:pt idx="7884">
                  <c:v>32.123455</c:v>
                </c:pt>
                <c:pt idx="7885">
                  <c:v>32.182388000000003</c:v>
                </c:pt>
                <c:pt idx="7886">
                  <c:v>32.228088</c:v>
                </c:pt>
                <c:pt idx="7887">
                  <c:v>32.324745</c:v>
                </c:pt>
                <c:pt idx="7888">
                  <c:v>32.287486999999999</c:v>
                </c:pt>
                <c:pt idx="7889">
                  <c:v>32.125092000000002</c:v>
                </c:pt>
                <c:pt idx="7890">
                  <c:v>32.067394</c:v>
                </c:pt>
                <c:pt idx="7891">
                  <c:v>32.121941</c:v>
                </c:pt>
                <c:pt idx="7892">
                  <c:v>32.121288</c:v>
                </c:pt>
                <c:pt idx="7893">
                  <c:v>32.151592000000001</c:v>
                </c:pt>
                <c:pt idx="7894">
                  <c:v>32.027785999999999</c:v>
                </c:pt>
                <c:pt idx="7895">
                  <c:v>31.922934999999999</c:v>
                </c:pt>
                <c:pt idx="7896">
                  <c:v>31.799688</c:v>
                </c:pt>
                <c:pt idx="7897">
                  <c:v>31.770036999999999</c:v>
                </c:pt>
                <c:pt idx="7898">
                  <c:v>31.554276000000002</c:v>
                </c:pt>
                <c:pt idx="7899">
                  <c:v>31.609344</c:v>
                </c:pt>
                <c:pt idx="7900">
                  <c:v>31.394138000000002</c:v>
                </c:pt>
                <c:pt idx="7901">
                  <c:v>31.179893</c:v>
                </c:pt>
                <c:pt idx="7902">
                  <c:v>31.013914</c:v>
                </c:pt>
                <c:pt idx="7903">
                  <c:v>30.930026999999999</c:v>
                </c:pt>
                <c:pt idx="7904">
                  <c:v>30.979500000000002</c:v>
                </c:pt>
                <c:pt idx="7905">
                  <c:v>31.172256000000001</c:v>
                </c:pt>
                <c:pt idx="7906">
                  <c:v>31.470109999999998</c:v>
                </c:pt>
                <c:pt idx="7907">
                  <c:v>31.730519999999999</c:v>
                </c:pt>
                <c:pt idx="7908">
                  <c:v>31.873123</c:v>
                </c:pt>
                <c:pt idx="7909">
                  <c:v>31.949805999999999</c:v>
                </c:pt>
                <c:pt idx="7910">
                  <c:v>31.977664999999998</c:v>
                </c:pt>
                <c:pt idx="7911">
                  <c:v>32.023521000000002</c:v>
                </c:pt>
                <c:pt idx="7912">
                  <c:v>31.992104999999999</c:v>
                </c:pt>
                <c:pt idx="7913">
                  <c:v>31.944116999999999</c:v>
                </c:pt>
                <c:pt idx="7914">
                  <c:v>31.906949999999998</c:v>
                </c:pt>
                <c:pt idx="7915">
                  <c:v>31.744928000000002</c:v>
                </c:pt>
                <c:pt idx="7916">
                  <c:v>31.672729</c:v>
                </c:pt>
                <c:pt idx="7917">
                  <c:v>31.584638999999999</c:v>
                </c:pt>
                <c:pt idx="7918">
                  <c:v>31.535599000000001</c:v>
                </c:pt>
                <c:pt idx="7919">
                  <c:v>31.298100999999999</c:v>
                </c:pt>
                <c:pt idx="7920">
                  <c:v>31.006338</c:v>
                </c:pt>
                <c:pt idx="7921">
                  <c:v>30.79166</c:v>
                </c:pt>
                <c:pt idx="7922">
                  <c:v>30.812716999999999</c:v>
                </c:pt>
                <c:pt idx="7923">
                  <c:v>30.752051999999999</c:v>
                </c:pt>
                <c:pt idx="7924">
                  <c:v>30.591608000000001</c:v>
                </c:pt>
                <c:pt idx="7925">
                  <c:v>30.434716999999999</c:v>
                </c:pt>
                <c:pt idx="7926">
                  <c:v>30.210453000000001</c:v>
                </c:pt>
                <c:pt idx="7927">
                  <c:v>30.107921999999999</c:v>
                </c:pt>
                <c:pt idx="7928">
                  <c:v>29.948250000000002</c:v>
                </c:pt>
                <c:pt idx="7929">
                  <c:v>29.783045000000001</c:v>
                </c:pt>
                <c:pt idx="7930">
                  <c:v>29.547122999999999</c:v>
                </c:pt>
                <c:pt idx="7931">
                  <c:v>29.450714000000001</c:v>
                </c:pt>
                <c:pt idx="7932">
                  <c:v>29.401674</c:v>
                </c:pt>
                <c:pt idx="7933">
                  <c:v>29.189343999999998</c:v>
                </c:pt>
                <c:pt idx="7934">
                  <c:v>28.994888</c:v>
                </c:pt>
                <c:pt idx="7935">
                  <c:v>28.997979999999998</c:v>
                </c:pt>
                <c:pt idx="7936">
                  <c:v>28.901726</c:v>
                </c:pt>
                <c:pt idx="7937">
                  <c:v>28.802779999999998</c:v>
                </c:pt>
                <c:pt idx="7938">
                  <c:v>28.612251000000001</c:v>
                </c:pt>
                <c:pt idx="7939">
                  <c:v>28.433315</c:v>
                </c:pt>
                <c:pt idx="7940">
                  <c:v>28.306882999999999</c:v>
                </c:pt>
                <c:pt idx="7941">
                  <c:v>28.191240000000001</c:v>
                </c:pt>
                <c:pt idx="7942">
                  <c:v>28.02854</c:v>
                </c:pt>
                <c:pt idx="7943">
                  <c:v>27.915495</c:v>
                </c:pt>
                <c:pt idx="7944">
                  <c:v>27.741228</c:v>
                </c:pt>
                <c:pt idx="7945">
                  <c:v>27.603294000000002</c:v>
                </c:pt>
                <c:pt idx="7946">
                  <c:v>27.609971999999999</c:v>
                </c:pt>
                <c:pt idx="7947">
                  <c:v>27.629854000000002</c:v>
                </c:pt>
                <c:pt idx="7948">
                  <c:v>27.577259000000002</c:v>
                </c:pt>
                <c:pt idx="7949">
                  <c:v>27.517365999999999</c:v>
                </c:pt>
                <c:pt idx="7950">
                  <c:v>27.412887999999999</c:v>
                </c:pt>
                <c:pt idx="7951">
                  <c:v>27.218026999999999</c:v>
                </c:pt>
                <c:pt idx="7952">
                  <c:v>27.038506000000002</c:v>
                </c:pt>
                <c:pt idx="7953">
                  <c:v>26.915195000000001</c:v>
                </c:pt>
                <c:pt idx="7954">
                  <c:v>27.0625</c:v>
                </c:pt>
                <c:pt idx="7955">
                  <c:v>27.86664</c:v>
                </c:pt>
                <c:pt idx="7956">
                  <c:v>28.740570000000002</c:v>
                </c:pt>
                <c:pt idx="7957">
                  <c:v>29.622723000000001</c:v>
                </c:pt>
                <c:pt idx="7958">
                  <c:v>30.319292000000001</c:v>
                </c:pt>
                <c:pt idx="7959">
                  <c:v>30.733871000000001</c:v>
                </c:pt>
                <c:pt idx="7960">
                  <c:v>30.818562</c:v>
                </c:pt>
                <c:pt idx="7961">
                  <c:v>30.813768</c:v>
                </c:pt>
                <c:pt idx="7962">
                  <c:v>30.548195</c:v>
                </c:pt>
                <c:pt idx="7963">
                  <c:v>30.567737999999999</c:v>
                </c:pt>
                <c:pt idx="7964">
                  <c:v>30.724254999999999</c:v>
                </c:pt>
                <c:pt idx="7965">
                  <c:v>30.857551999999998</c:v>
                </c:pt>
                <c:pt idx="7966">
                  <c:v>31.022417000000001</c:v>
                </c:pt>
                <c:pt idx="7967">
                  <c:v>31.025075999999999</c:v>
                </c:pt>
                <c:pt idx="7968">
                  <c:v>31.03661</c:v>
                </c:pt>
                <c:pt idx="7969">
                  <c:v>30.985868</c:v>
                </c:pt>
                <c:pt idx="7970">
                  <c:v>31.134439</c:v>
                </c:pt>
                <c:pt idx="7971">
                  <c:v>31.035990000000002</c:v>
                </c:pt>
                <c:pt idx="7972">
                  <c:v>31.109303000000001</c:v>
                </c:pt>
                <c:pt idx="7973">
                  <c:v>31.16301</c:v>
                </c:pt>
                <c:pt idx="7974">
                  <c:v>30.969604</c:v>
                </c:pt>
                <c:pt idx="7975">
                  <c:v>30.77413</c:v>
                </c:pt>
                <c:pt idx="7976">
                  <c:v>30.799175000000002</c:v>
                </c:pt>
                <c:pt idx="7977">
                  <c:v>31.052531999999999</c:v>
                </c:pt>
                <c:pt idx="7978">
                  <c:v>31.223768</c:v>
                </c:pt>
                <c:pt idx="7979">
                  <c:v>31.347356999999999</c:v>
                </c:pt>
                <c:pt idx="7980">
                  <c:v>31.375834000000001</c:v>
                </c:pt>
                <c:pt idx="7981">
                  <c:v>31.362971999999999</c:v>
                </c:pt>
                <c:pt idx="7982">
                  <c:v>31.186416999999999</c:v>
                </c:pt>
                <c:pt idx="7983">
                  <c:v>30.992764000000001</c:v>
                </c:pt>
                <c:pt idx="7984">
                  <c:v>30.680161999999999</c:v>
                </c:pt>
                <c:pt idx="7985">
                  <c:v>30.532548999999999</c:v>
                </c:pt>
                <c:pt idx="7986">
                  <c:v>30.569251999999999</c:v>
                </c:pt>
                <c:pt idx="7987">
                  <c:v>30.501165</c:v>
                </c:pt>
                <c:pt idx="7988">
                  <c:v>30.243228999999999</c:v>
                </c:pt>
                <c:pt idx="7989">
                  <c:v>29.951281000000002</c:v>
                </c:pt>
                <c:pt idx="7990">
                  <c:v>29.764894000000002</c:v>
                </c:pt>
                <c:pt idx="7991">
                  <c:v>29.754474999999999</c:v>
                </c:pt>
                <c:pt idx="7992">
                  <c:v>30.045712000000002</c:v>
                </c:pt>
                <c:pt idx="7993">
                  <c:v>30.416166</c:v>
                </c:pt>
                <c:pt idx="7994">
                  <c:v>30.793177</c:v>
                </c:pt>
                <c:pt idx="7995">
                  <c:v>31.092575</c:v>
                </c:pt>
                <c:pt idx="7996">
                  <c:v>31.332606999999999</c:v>
                </c:pt>
                <c:pt idx="7997">
                  <c:v>31.424534000000001</c:v>
                </c:pt>
                <c:pt idx="7998">
                  <c:v>31.398652999999999</c:v>
                </c:pt>
                <c:pt idx="7999">
                  <c:v>31.414546999999999</c:v>
                </c:pt>
                <c:pt idx="8000">
                  <c:v>31.196836000000001</c:v>
                </c:pt>
                <c:pt idx="8001">
                  <c:v>31.237497000000001</c:v>
                </c:pt>
                <c:pt idx="8002">
                  <c:v>31.196929999999998</c:v>
                </c:pt>
                <c:pt idx="8003">
                  <c:v>31.046410000000002</c:v>
                </c:pt>
                <c:pt idx="8004">
                  <c:v>31.193868999999999</c:v>
                </c:pt>
                <c:pt idx="8005">
                  <c:v>31.196621</c:v>
                </c:pt>
                <c:pt idx="8006">
                  <c:v>31.070374000000001</c:v>
                </c:pt>
                <c:pt idx="8007">
                  <c:v>30.908106</c:v>
                </c:pt>
                <c:pt idx="8008">
                  <c:v>30.613592000000001</c:v>
                </c:pt>
                <c:pt idx="8009">
                  <c:v>30.306554999999999</c:v>
                </c:pt>
                <c:pt idx="8010">
                  <c:v>30.151859000000002</c:v>
                </c:pt>
                <c:pt idx="8011">
                  <c:v>29.982201</c:v>
                </c:pt>
                <c:pt idx="8012">
                  <c:v>29.887862999999999</c:v>
                </c:pt>
                <c:pt idx="8013">
                  <c:v>29.816872</c:v>
                </c:pt>
                <c:pt idx="8014">
                  <c:v>30.002237000000001</c:v>
                </c:pt>
                <c:pt idx="8015">
                  <c:v>30.349160999999999</c:v>
                </c:pt>
                <c:pt idx="8016">
                  <c:v>30.646211999999998</c:v>
                </c:pt>
                <c:pt idx="8017">
                  <c:v>30.928574000000001</c:v>
                </c:pt>
                <c:pt idx="8018">
                  <c:v>31.195074000000002</c:v>
                </c:pt>
                <c:pt idx="8019">
                  <c:v>31.299585</c:v>
                </c:pt>
                <c:pt idx="8020">
                  <c:v>31.333258000000001</c:v>
                </c:pt>
                <c:pt idx="8021">
                  <c:v>31.28462</c:v>
                </c:pt>
                <c:pt idx="8022">
                  <c:v>31.314550000000001</c:v>
                </c:pt>
                <c:pt idx="8023">
                  <c:v>31.331865000000001</c:v>
                </c:pt>
                <c:pt idx="8024">
                  <c:v>31.360002999999999</c:v>
                </c:pt>
                <c:pt idx="8025">
                  <c:v>31.411856</c:v>
                </c:pt>
                <c:pt idx="8026">
                  <c:v>31.420421999999999</c:v>
                </c:pt>
                <c:pt idx="8027">
                  <c:v>31.423822000000001</c:v>
                </c:pt>
                <c:pt idx="8028">
                  <c:v>31.430686999999999</c:v>
                </c:pt>
                <c:pt idx="8029">
                  <c:v>31.311025999999998</c:v>
                </c:pt>
                <c:pt idx="8030">
                  <c:v>31.258800999999998</c:v>
                </c:pt>
                <c:pt idx="8031">
                  <c:v>31.141829999999999</c:v>
                </c:pt>
                <c:pt idx="8032">
                  <c:v>30.968336000000001</c:v>
                </c:pt>
                <c:pt idx="8033">
                  <c:v>30.788876999999999</c:v>
                </c:pt>
                <c:pt idx="8034">
                  <c:v>30.550142000000001</c:v>
                </c:pt>
                <c:pt idx="8035">
                  <c:v>30.411373000000001</c:v>
                </c:pt>
                <c:pt idx="8036">
                  <c:v>30.349316000000002</c:v>
                </c:pt>
                <c:pt idx="8037">
                  <c:v>30.121435000000002</c:v>
                </c:pt>
                <c:pt idx="8038">
                  <c:v>29.918195999999998</c:v>
                </c:pt>
                <c:pt idx="8039">
                  <c:v>29.842072000000002</c:v>
                </c:pt>
                <c:pt idx="8040">
                  <c:v>29.635307000000001</c:v>
                </c:pt>
                <c:pt idx="8041">
                  <c:v>29.568859</c:v>
                </c:pt>
                <c:pt idx="8042">
                  <c:v>29.428512999999999</c:v>
                </c:pt>
                <c:pt idx="8043">
                  <c:v>29.394345999999999</c:v>
                </c:pt>
                <c:pt idx="8044">
                  <c:v>29.732427999999999</c:v>
                </c:pt>
                <c:pt idx="8045">
                  <c:v>29.816036</c:v>
                </c:pt>
                <c:pt idx="8046">
                  <c:v>29.610942999999999</c:v>
                </c:pt>
                <c:pt idx="8047">
                  <c:v>29.4543</c:v>
                </c:pt>
                <c:pt idx="8048">
                  <c:v>29.352603999999999</c:v>
                </c:pt>
                <c:pt idx="8049">
                  <c:v>29.351862000000001</c:v>
                </c:pt>
                <c:pt idx="8050">
                  <c:v>29.220542999999999</c:v>
                </c:pt>
                <c:pt idx="8051">
                  <c:v>29.059172</c:v>
                </c:pt>
                <c:pt idx="8052">
                  <c:v>29.062387000000001</c:v>
                </c:pt>
                <c:pt idx="8053">
                  <c:v>28.971914000000002</c:v>
                </c:pt>
                <c:pt idx="8054">
                  <c:v>28.837257000000001</c:v>
                </c:pt>
                <c:pt idx="8055">
                  <c:v>28.764655999999999</c:v>
                </c:pt>
                <c:pt idx="8056">
                  <c:v>28.63476</c:v>
                </c:pt>
                <c:pt idx="8057">
                  <c:v>28.459505</c:v>
                </c:pt>
                <c:pt idx="8058">
                  <c:v>28.32732</c:v>
                </c:pt>
                <c:pt idx="8059">
                  <c:v>28.201878000000001</c:v>
                </c:pt>
                <c:pt idx="8060">
                  <c:v>28.124701000000002</c:v>
                </c:pt>
                <c:pt idx="8061">
                  <c:v>27.910516999999999</c:v>
                </c:pt>
                <c:pt idx="8062">
                  <c:v>27.783124999999998</c:v>
                </c:pt>
                <c:pt idx="8063">
                  <c:v>27.677223000000001</c:v>
                </c:pt>
                <c:pt idx="8064">
                  <c:v>27.516779</c:v>
                </c:pt>
                <c:pt idx="8065">
                  <c:v>27.401354000000001</c:v>
                </c:pt>
                <c:pt idx="8066">
                  <c:v>27.286455</c:v>
                </c:pt>
                <c:pt idx="8067">
                  <c:v>27.17041</c:v>
                </c:pt>
                <c:pt idx="8068">
                  <c:v>27.020848999999998</c:v>
                </c:pt>
                <c:pt idx="8069">
                  <c:v>26.846491</c:v>
                </c:pt>
                <c:pt idx="8070">
                  <c:v>26.696342000000001</c:v>
                </c:pt>
                <c:pt idx="8071">
                  <c:v>26.627234999999999</c:v>
                </c:pt>
                <c:pt idx="8072">
                  <c:v>26.576588000000001</c:v>
                </c:pt>
                <c:pt idx="8073">
                  <c:v>26.450496999999999</c:v>
                </c:pt>
                <c:pt idx="8074">
                  <c:v>26.28096</c:v>
                </c:pt>
                <c:pt idx="8075">
                  <c:v>26.133192000000001</c:v>
                </c:pt>
                <c:pt idx="8076">
                  <c:v>25.972376000000001</c:v>
                </c:pt>
                <c:pt idx="8077">
                  <c:v>25.846129999999999</c:v>
                </c:pt>
                <c:pt idx="8078">
                  <c:v>25.816755000000001</c:v>
                </c:pt>
                <c:pt idx="8079">
                  <c:v>25.471036999999999</c:v>
                </c:pt>
                <c:pt idx="8080">
                  <c:v>25.030981000000001</c:v>
                </c:pt>
                <c:pt idx="8081">
                  <c:v>24.730003</c:v>
                </c:pt>
                <c:pt idx="8082">
                  <c:v>24.113824999999999</c:v>
                </c:pt>
                <c:pt idx="8083">
                  <c:v>21.994709</c:v>
                </c:pt>
                <c:pt idx="8084">
                  <c:v>21.329647000000001</c:v>
                </c:pt>
                <c:pt idx="8085">
                  <c:v>21.028732000000002</c:v>
                </c:pt>
                <c:pt idx="8086">
                  <c:v>20.942122999999999</c:v>
                </c:pt>
                <c:pt idx="8087">
                  <c:v>24.330112</c:v>
                </c:pt>
                <c:pt idx="8088">
                  <c:v>32.279384999999998</c:v>
                </c:pt>
                <c:pt idx="8089">
                  <c:v>39.290816999999997</c:v>
                </c:pt>
                <c:pt idx="8090">
                  <c:v>43.717044999999999</c:v>
                </c:pt>
                <c:pt idx="8091">
                  <c:v>45.808456</c:v>
                </c:pt>
                <c:pt idx="8092">
                  <c:v>46.883862000000001</c:v>
                </c:pt>
                <c:pt idx="8093">
                  <c:v>47.353138000000001</c:v>
                </c:pt>
                <c:pt idx="8094">
                  <c:v>47.420943999999999</c:v>
                </c:pt>
                <c:pt idx="8095">
                  <c:v>46.749451000000001</c:v>
                </c:pt>
                <c:pt idx="8096">
                  <c:v>46.319629999999997</c:v>
                </c:pt>
                <c:pt idx="8097">
                  <c:v>46.256767000000004</c:v>
                </c:pt>
                <c:pt idx="8098">
                  <c:v>46.071091000000003</c:v>
                </c:pt>
                <c:pt idx="8099">
                  <c:v>45.923264000000003</c:v>
                </c:pt>
                <c:pt idx="8100">
                  <c:v>45.743523000000003</c:v>
                </c:pt>
                <c:pt idx="8101">
                  <c:v>45.549686000000001</c:v>
                </c:pt>
                <c:pt idx="8102">
                  <c:v>43.105907000000002</c:v>
                </c:pt>
                <c:pt idx="8103">
                  <c:v>36.711578000000003</c:v>
                </c:pt>
                <c:pt idx="8104">
                  <c:v>30.594481999999999</c:v>
                </c:pt>
                <c:pt idx="8105">
                  <c:v>26.044574999999998</c:v>
                </c:pt>
                <c:pt idx="8106">
                  <c:v>22.978342000000001</c:v>
                </c:pt>
                <c:pt idx="8107">
                  <c:v>21.135252000000001</c:v>
                </c:pt>
                <c:pt idx="8108">
                  <c:v>20.070267000000001</c:v>
                </c:pt>
                <c:pt idx="8109">
                  <c:v>19.432106000000001</c:v>
                </c:pt>
                <c:pt idx="8110">
                  <c:v>18.959211</c:v>
                </c:pt>
                <c:pt idx="8111">
                  <c:v>18.681177000000002</c:v>
                </c:pt>
                <c:pt idx="8112">
                  <c:v>18.457993999999999</c:v>
                </c:pt>
                <c:pt idx="8113">
                  <c:v>18.400824</c:v>
                </c:pt>
                <c:pt idx="8114">
                  <c:v>18.307013000000001</c:v>
                </c:pt>
                <c:pt idx="8115">
                  <c:v>18.250366</c:v>
                </c:pt>
                <c:pt idx="8116">
                  <c:v>18.216539000000001</c:v>
                </c:pt>
                <c:pt idx="8117">
                  <c:v>18.181507</c:v>
                </c:pt>
                <c:pt idx="8118">
                  <c:v>18.145081999999999</c:v>
                </c:pt>
                <c:pt idx="8119">
                  <c:v>18.100989999999999</c:v>
                </c:pt>
                <c:pt idx="8120">
                  <c:v>18.037016000000001</c:v>
                </c:pt>
                <c:pt idx="8121">
                  <c:v>17.976320000000001</c:v>
                </c:pt>
                <c:pt idx="8122">
                  <c:v>17.917912000000001</c:v>
                </c:pt>
                <c:pt idx="8123">
                  <c:v>17.866275999999999</c:v>
                </c:pt>
                <c:pt idx="8124">
                  <c:v>17.833036</c:v>
                </c:pt>
                <c:pt idx="8125">
                  <c:v>17.795096999999998</c:v>
                </c:pt>
                <c:pt idx="8126">
                  <c:v>17.798283000000001</c:v>
                </c:pt>
                <c:pt idx="8127">
                  <c:v>17.78406</c:v>
                </c:pt>
                <c:pt idx="8128">
                  <c:v>17.775618000000001</c:v>
                </c:pt>
                <c:pt idx="8129">
                  <c:v>17.766248999999998</c:v>
                </c:pt>
                <c:pt idx="8130">
                  <c:v>17.732267</c:v>
                </c:pt>
                <c:pt idx="8131">
                  <c:v>17.697544000000001</c:v>
                </c:pt>
                <c:pt idx="8132">
                  <c:v>17.670241999999998</c:v>
                </c:pt>
                <c:pt idx="8133">
                  <c:v>17.635241000000001</c:v>
                </c:pt>
                <c:pt idx="8134">
                  <c:v>17.606947000000002</c:v>
                </c:pt>
                <c:pt idx="8135">
                  <c:v>17.575099999999999</c:v>
                </c:pt>
                <c:pt idx="8136">
                  <c:v>17.551722999999999</c:v>
                </c:pt>
                <c:pt idx="8137">
                  <c:v>17.519722000000002</c:v>
                </c:pt>
                <c:pt idx="8138">
                  <c:v>17.504694000000001</c:v>
                </c:pt>
                <c:pt idx="8139">
                  <c:v>17.455223</c:v>
                </c:pt>
                <c:pt idx="8140">
                  <c:v>17.403739999999999</c:v>
                </c:pt>
                <c:pt idx="8141">
                  <c:v>17.356307999999999</c:v>
                </c:pt>
                <c:pt idx="8142">
                  <c:v>17.356556000000001</c:v>
                </c:pt>
                <c:pt idx="8143">
                  <c:v>17.319483000000002</c:v>
                </c:pt>
                <c:pt idx="8144">
                  <c:v>17.239522999999998</c:v>
                </c:pt>
                <c:pt idx="8145">
                  <c:v>17.168747</c:v>
                </c:pt>
                <c:pt idx="8146">
                  <c:v>17.145772999999998</c:v>
                </c:pt>
                <c:pt idx="8147">
                  <c:v>17.123943000000001</c:v>
                </c:pt>
                <c:pt idx="8148">
                  <c:v>17.102174999999999</c:v>
                </c:pt>
                <c:pt idx="8149">
                  <c:v>17.117263999999999</c:v>
                </c:pt>
                <c:pt idx="8150">
                  <c:v>17.121006000000001</c:v>
                </c:pt>
                <c:pt idx="8151">
                  <c:v>17.104369999999999</c:v>
                </c:pt>
                <c:pt idx="8152">
                  <c:v>17.070914999999999</c:v>
                </c:pt>
                <c:pt idx="8153">
                  <c:v>17.039438000000001</c:v>
                </c:pt>
                <c:pt idx="8154">
                  <c:v>17.030595999999999</c:v>
                </c:pt>
                <c:pt idx="8155">
                  <c:v>17.025708999999999</c:v>
                </c:pt>
                <c:pt idx="8156">
                  <c:v>17.005087</c:v>
                </c:pt>
                <c:pt idx="8157">
                  <c:v>16.968817000000001</c:v>
                </c:pt>
                <c:pt idx="8158">
                  <c:v>16.985265999999999</c:v>
                </c:pt>
                <c:pt idx="8159">
                  <c:v>17.014825999999999</c:v>
                </c:pt>
                <c:pt idx="8160">
                  <c:v>17.035048</c:v>
                </c:pt>
                <c:pt idx="8161">
                  <c:v>17.078458999999999</c:v>
                </c:pt>
                <c:pt idx="8162">
                  <c:v>17.100227</c:v>
                </c:pt>
                <c:pt idx="8163">
                  <c:v>17.08588</c:v>
                </c:pt>
                <c:pt idx="8164">
                  <c:v>17.071812000000001</c:v>
                </c:pt>
                <c:pt idx="8165">
                  <c:v>17.06204</c:v>
                </c:pt>
                <c:pt idx="8166">
                  <c:v>17.046672999999998</c:v>
                </c:pt>
                <c:pt idx="8167">
                  <c:v>17.029699000000001</c:v>
                </c:pt>
                <c:pt idx="8168">
                  <c:v>17.015969999999999</c:v>
                </c:pt>
                <c:pt idx="8169">
                  <c:v>16.990955</c:v>
                </c:pt>
                <c:pt idx="8170">
                  <c:v>16.989502000000002</c:v>
                </c:pt>
                <c:pt idx="8171">
                  <c:v>16.962261000000002</c:v>
                </c:pt>
                <c:pt idx="8172">
                  <c:v>16.923518999999999</c:v>
                </c:pt>
                <c:pt idx="8173">
                  <c:v>16.888732999999998</c:v>
                </c:pt>
                <c:pt idx="8174">
                  <c:v>16.856020000000001</c:v>
                </c:pt>
                <c:pt idx="8175">
                  <c:v>16.832581999999999</c:v>
                </c:pt>
                <c:pt idx="8176">
                  <c:v>16.802434999999999</c:v>
                </c:pt>
                <c:pt idx="8177">
                  <c:v>16.77467</c:v>
                </c:pt>
                <c:pt idx="8178">
                  <c:v>16.750333999999999</c:v>
                </c:pt>
                <c:pt idx="8179">
                  <c:v>16.736792000000001</c:v>
                </c:pt>
                <c:pt idx="8180">
                  <c:v>16.717404999999999</c:v>
                </c:pt>
                <c:pt idx="8181">
                  <c:v>16.707912</c:v>
                </c:pt>
                <c:pt idx="8182">
                  <c:v>16.688586999999998</c:v>
                </c:pt>
                <c:pt idx="8183">
                  <c:v>16.682804000000001</c:v>
                </c:pt>
                <c:pt idx="8184">
                  <c:v>16.670622000000002</c:v>
                </c:pt>
                <c:pt idx="8185">
                  <c:v>16.657513000000002</c:v>
                </c:pt>
                <c:pt idx="8186">
                  <c:v>16.639208</c:v>
                </c:pt>
                <c:pt idx="8187">
                  <c:v>16.620995000000001</c:v>
                </c:pt>
                <c:pt idx="8188">
                  <c:v>16.595269999999999</c:v>
                </c:pt>
                <c:pt idx="8189">
                  <c:v>16.576872000000002</c:v>
                </c:pt>
                <c:pt idx="8190">
                  <c:v>16.554175999999998</c:v>
                </c:pt>
                <c:pt idx="8191">
                  <c:v>16.546015000000001</c:v>
                </c:pt>
                <c:pt idx="8192">
                  <c:v>16.547713999999999</c:v>
                </c:pt>
                <c:pt idx="8193">
                  <c:v>16.526471999999998</c:v>
                </c:pt>
                <c:pt idx="8194">
                  <c:v>16.523071000000002</c:v>
                </c:pt>
                <c:pt idx="8195">
                  <c:v>16.511538000000002</c:v>
                </c:pt>
                <c:pt idx="8196">
                  <c:v>16.507828</c:v>
                </c:pt>
                <c:pt idx="8197">
                  <c:v>16.497807999999999</c:v>
                </c:pt>
                <c:pt idx="8198">
                  <c:v>16.495025999999999</c:v>
                </c:pt>
                <c:pt idx="8199">
                  <c:v>16.487606</c:v>
                </c:pt>
                <c:pt idx="8200">
                  <c:v>16.479876000000001</c:v>
                </c:pt>
                <c:pt idx="8201">
                  <c:v>16.489924999999999</c:v>
                </c:pt>
                <c:pt idx="8202">
                  <c:v>16.482503999999999</c:v>
                </c:pt>
                <c:pt idx="8203">
                  <c:v>16.461013999999999</c:v>
                </c:pt>
                <c:pt idx="8204">
                  <c:v>16.451027</c:v>
                </c:pt>
                <c:pt idx="8205">
                  <c:v>16.450500000000002</c:v>
                </c:pt>
                <c:pt idx="8206">
                  <c:v>16.450932999999999</c:v>
                </c:pt>
                <c:pt idx="8207">
                  <c:v>16.450223999999999</c:v>
                </c:pt>
                <c:pt idx="8208">
                  <c:v>16.440916000000001</c:v>
                </c:pt>
                <c:pt idx="8209">
                  <c:v>16.436585999999998</c:v>
                </c:pt>
                <c:pt idx="8210">
                  <c:v>16.432041000000002</c:v>
                </c:pt>
                <c:pt idx="8211">
                  <c:v>16.452171</c:v>
                </c:pt>
                <c:pt idx="8212">
                  <c:v>16.471990999999999</c:v>
                </c:pt>
                <c:pt idx="8213">
                  <c:v>16.504427</c:v>
                </c:pt>
                <c:pt idx="8214">
                  <c:v>16.512836</c:v>
                </c:pt>
                <c:pt idx="8215">
                  <c:v>16.508662999999999</c:v>
                </c:pt>
                <c:pt idx="8216">
                  <c:v>16.504736000000001</c:v>
                </c:pt>
                <c:pt idx="8217">
                  <c:v>16.492058</c:v>
                </c:pt>
                <c:pt idx="8218">
                  <c:v>16.480153999999999</c:v>
                </c:pt>
                <c:pt idx="8219">
                  <c:v>16.473877000000002</c:v>
                </c:pt>
                <c:pt idx="8220">
                  <c:v>16.462188999999999</c:v>
                </c:pt>
                <c:pt idx="8221">
                  <c:v>16.449358</c:v>
                </c:pt>
                <c:pt idx="8222">
                  <c:v>16.434145000000001</c:v>
                </c:pt>
                <c:pt idx="8223">
                  <c:v>16.435473999999999</c:v>
                </c:pt>
                <c:pt idx="8224">
                  <c:v>16.445800999999999</c:v>
                </c:pt>
                <c:pt idx="8225">
                  <c:v>16.449017000000001</c:v>
                </c:pt>
                <c:pt idx="8226">
                  <c:v>16.446266000000001</c:v>
                </c:pt>
                <c:pt idx="8227">
                  <c:v>16.435721999999998</c:v>
                </c:pt>
                <c:pt idx="8228">
                  <c:v>16.426632000000001</c:v>
                </c:pt>
                <c:pt idx="8229">
                  <c:v>16.415098</c:v>
                </c:pt>
                <c:pt idx="8230">
                  <c:v>16.406935000000001</c:v>
                </c:pt>
                <c:pt idx="8231">
                  <c:v>16.391228000000002</c:v>
                </c:pt>
                <c:pt idx="8232">
                  <c:v>16.383372999999999</c:v>
                </c:pt>
                <c:pt idx="8233">
                  <c:v>16.383929999999999</c:v>
                </c:pt>
                <c:pt idx="8234">
                  <c:v>16.389897999999999</c:v>
                </c:pt>
                <c:pt idx="8235">
                  <c:v>16.394072000000001</c:v>
                </c:pt>
                <c:pt idx="8236">
                  <c:v>16.386558999999998</c:v>
                </c:pt>
                <c:pt idx="8237">
                  <c:v>16.383033999999999</c:v>
                </c:pt>
                <c:pt idx="8238">
                  <c:v>16.371593000000001</c:v>
                </c:pt>
                <c:pt idx="8239">
                  <c:v>16.352792999999998</c:v>
                </c:pt>
                <c:pt idx="8240">
                  <c:v>16.334147999999999</c:v>
                </c:pt>
                <c:pt idx="8241">
                  <c:v>16.318843999999999</c:v>
                </c:pt>
                <c:pt idx="8242">
                  <c:v>16.295003999999999</c:v>
                </c:pt>
                <c:pt idx="8243">
                  <c:v>16.275585</c:v>
                </c:pt>
                <c:pt idx="8244">
                  <c:v>16.259197</c:v>
                </c:pt>
                <c:pt idx="8245">
                  <c:v>16.247696000000001</c:v>
                </c:pt>
                <c:pt idx="8246">
                  <c:v>16.250170000000001</c:v>
                </c:pt>
                <c:pt idx="8247">
                  <c:v>16.244973999999999</c:v>
                </c:pt>
                <c:pt idx="8248">
                  <c:v>16.229979</c:v>
                </c:pt>
                <c:pt idx="8249">
                  <c:v>16.212973000000002</c:v>
                </c:pt>
                <c:pt idx="8250">
                  <c:v>16.192596000000002</c:v>
                </c:pt>
                <c:pt idx="8251">
                  <c:v>16.183691</c:v>
                </c:pt>
                <c:pt idx="8252">
                  <c:v>16.186443000000001</c:v>
                </c:pt>
                <c:pt idx="8253">
                  <c:v>16.184958999999999</c:v>
                </c:pt>
                <c:pt idx="8254">
                  <c:v>16.177910000000001</c:v>
                </c:pt>
                <c:pt idx="8255">
                  <c:v>16.174229</c:v>
                </c:pt>
                <c:pt idx="8256">
                  <c:v>16.172653</c:v>
                </c:pt>
                <c:pt idx="8257">
                  <c:v>16.170024999999999</c:v>
                </c:pt>
                <c:pt idx="8258">
                  <c:v>16.168292999999998</c:v>
                </c:pt>
                <c:pt idx="8259">
                  <c:v>16.169837999999999</c:v>
                </c:pt>
                <c:pt idx="8260">
                  <c:v>16.181341</c:v>
                </c:pt>
                <c:pt idx="8261">
                  <c:v>16.189471999999999</c:v>
                </c:pt>
                <c:pt idx="8262">
                  <c:v>16.192347999999999</c:v>
                </c:pt>
                <c:pt idx="8263">
                  <c:v>16.197296000000001</c:v>
                </c:pt>
                <c:pt idx="8264">
                  <c:v>16.205798999999999</c:v>
                </c:pt>
                <c:pt idx="8265">
                  <c:v>16.212540000000001</c:v>
                </c:pt>
                <c:pt idx="8266">
                  <c:v>16.212942000000002</c:v>
                </c:pt>
                <c:pt idx="8267">
                  <c:v>16.208891000000001</c:v>
                </c:pt>
                <c:pt idx="8268">
                  <c:v>16.202798999999999</c:v>
                </c:pt>
                <c:pt idx="8269">
                  <c:v>16.200945000000001</c:v>
                </c:pt>
                <c:pt idx="8270">
                  <c:v>16.205984000000001</c:v>
                </c:pt>
                <c:pt idx="8271">
                  <c:v>16.211086000000002</c:v>
                </c:pt>
                <c:pt idx="8272">
                  <c:v>16.218413999999999</c:v>
                </c:pt>
                <c:pt idx="8273">
                  <c:v>16.220269999999999</c:v>
                </c:pt>
                <c:pt idx="8274">
                  <c:v>16.226731999999998</c:v>
                </c:pt>
                <c:pt idx="8275">
                  <c:v>16.242408999999999</c:v>
                </c:pt>
                <c:pt idx="8276">
                  <c:v>16.265937999999998</c:v>
                </c:pt>
                <c:pt idx="8277">
                  <c:v>16.279730000000001</c:v>
                </c:pt>
                <c:pt idx="8278">
                  <c:v>16.282634999999999</c:v>
                </c:pt>
                <c:pt idx="8279">
                  <c:v>16.289005</c:v>
                </c:pt>
                <c:pt idx="8280">
                  <c:v>16.294509999999999</c:v>
                </c:pt>
                <c:pt idx="8281">
                  <c:v>16.299085999999999</c:v>
                </c:pt>
                <c:pt idx="8282">
                  <c:v>16.306228999999998</c:v>
                </c:pt>
                <c:pt idx="8283">
                  <c:v>16.320388999999999</c:v>
                </c:pt>
                <c:pt idx="8284">
                  <c:v>16.332943</c:v>
                </c:pt>
                <c:pt idx="8285">
                  <c:v>16.347041999999998</c:v>
                </c:pt>
                <c:pt idx="8286">
                  <c:v>16.360244999999999</c:v>
                </c:pt>
                <c:pt idx="8287">
                  <c:v>16.367263999999999</c:v>
                </c:pt>
                <c:pt idx="8288">
                  <c:v>16.382662</c:v>
                </c:pt>
                <c:pt idx="8289">
                  <c:v>16.405172</c:v>
                </c:pt>
                <c:pt idx="8290">
                  <c:v>16.418220999999999</c:v>
                </c:pt>
                <c:pt idx="8291">
                  <c:v>16.428702999999999</c:v>
                </c:pt>
                <c:pt idx="8292">
                  <c:v>16.445276</c:v>
                </c:pt>
                <c:pt idx="8293">
                  <c:v>16.455356999999999</c:v>
                </c:pt>
                <c:pt idx="8294">
                  <c:v>16.468405000000001</c:v>
                </c:pt>
                <c:pt idx="8295">
                  <c:v>16.480277999999998</c:v>
                </c:pt>
                <c:pt idx="8296">
                  <c:v>16.497807999999999</c:v>
                </c:pt>
                <c:pt idx="8297">
                  <c:v>16.519608000000002</c:v>
                </c:pt>
                <c:pt idx="8298">
                  <c:v>16.541407</c:v>
                </c:pt>
                <c:pt idx="8299">
                  <c:v>16.568895000000001</c:v>
                </c:pt>
                <c:pt idx="8300">
                  <c:v>16.597619999999999</c:v>
                </c:pt>
                <c:pt idx="8301">
                  <c:v>16.620407</c:v>
                </c:pt>
                <c:pt idx="8302">
                  <c:v>16.647123000000001</c:v>
                </c:pt>
                <c:pt idx="8303">
                  <c:v>16.673065000000001</c:v>
                </c:pt>
                <c:pt idx="8304">
                  <c:v>16.701295999999999</c:v>
                </c:pt>
                <c:pt idx="8305">
                  <c:v>16.731504000000001</c:v>
                </c:pt>
                <c:pt idx="8306">
                  <c:v>16.754601999999998</c:v>
                </c:pt>
                <c:pt idx="8307">
                  <c:v>16.775473000000002</c:v>
                </c:pt>
                <c:pt idx="8308">
                  <c:v>16.784502</c:v>
                </c:pt>
                <c:pt idx="8309">
                  <c:v>16.799282000000002</c:v>
                </c:pt>
                <c:pt idx="8310">
                  <c:v>16.808990000000001</c:v>
                </c:pt>
                <c:pt idx="8311">
                  <c:v>16.813628999999999</c:v>
                </c:pt>
                <c:pt idx="8312">
                  <c:v>16.824234000000001</c:v>
                </c:pt>
                <c:pt idx="8313">
                  <c:v>16.835364999999999</c:v>
                </c:pt>
                <c:pt idx="8314">
                  <c:v>16.842136</c:v>
                </c:pt>
                <c:pt idx="8315">
                  <c:v>16.860410999999999</c:v>
                </c:pt>
                <c:pt idx="8316">
                  <c:v>16.863441000000002</c:v>
                </c:pt>
                <c:pt idx="8317">
                  <c:v>16.864801</c:v>
                </c:pt>
                <c:pt idx="8318">
                  <c:v>16.874417999999999</c:v>
                </c:pt>
                <c:pt idx="8319">
                  <c:v>16.890588999999999</c:v>
                </c:pt>
                <c:pt idx="8320">
                  <c:v>16.898873999999999</c:v>
                </c:pt>
                <c:pt idx="8321">
                  <c:v>16.908646000000001</c:v>
                </c:pt>
                <c:pt idx="8322">
                  <c:v>16.922808</c:v>
                </c:pt>
                <c:pt idx="8323">
                  <c:v>16.941050000000001</c:v>
                </c:pt>
                <c:pt idx="8324">
                  <c:v>16.939287</c:v>
                </c:pt>
                <c:pt idx="8325">
                  <c:v>16.932362000000001</c:v>
                </c:pt>
                <c:pt idx="8326">
                  <c:v>16.934774000000001</c:v>
                </c:pt>
                <c:pt idx="8327">
                  <c:v>16.940773</c:v>
                </c:pt>
                <c:pt idx="8328">
                  <c:v>16.953171000000001</c:v>
                </c:pt>
                <c:pt idx="8329">
                  <c:v>16.967611000000002</c:v>
                </c:pt>
                <c:pt idx="8330">
                  <c:v>16.977381000000001</c:v>
                </c:pt>
                <c:pt idx="8331">
                  <c:v>16.978434</c:v>
                </c:pt>
                <c:pt idx="8332">
                  <c:v>16.986039999999999</c:v>
                </c:pt>
                <c:pt idx="8333">
                  <c:v>16.984957000000001</c:v>
                </c:pt>
                <c:pt idx="8334">
                  <c:v>16.989346999999999</c:v>
                </c:pt>
                <c:pt idx="8335">
                  <c:v>17.008579000000001</c:v>
                </c:pt>
                <c:pt idx="8336">
                  <c:v>17.027937000000001</c:v>
                </c:pt>
                <c:pt idx="8337">
                  <c:v>17.035542</c:v>
                </c:pt>
                <c:pt idx="8338">
                  <c:v>17.036192</c:v>
                </c:pt>
                <c:pt idx="8339">
                  <c:v>17.028369999999999</c:v>
                </c:pt>
                <c:pt idx="8340">
                  <c:v>17.026575000000001</c:v>
                </c:pt>
                <c:pt idx="8341">
                  <c:v>17.029854</c:v>
                </c:pt>
                <c:pt idx="8342">
                  <c:v>17.030193000000001</c:v>
                </c:pt>
                <c:pt idx="8343">
                  <c:v>17.028182999999999</c:v>
                </c:pt>
                <c:pt idx="8344">
                  <c:v>17.030874000000001</c:v>
                </c:pt>
                <c:pt idx="8345">
                  <c:v>17.033902999999999</c:v>
                </c:pt>
                <c:pt idx="8346">
                  <c:v>17.049271000000001</c:v>
                </c:pt>
                <c:pt idx="8347">
                  <c:v>17.066216000000001</c:v>
                </c:pt>
                <c:pt idx="8348">
                  <c:v>17.068472</c:v>
                </c:pt>
                <c:pt idx="8349">
                  <c:v>17.071997</c:v>
                </c:pt>
                <c:pt idx="8350">
                  <c:v>17.070637000000001</c:v>
                </c:pt>
                <c:pt idx="8351">
                  <c:v>17.074408999999999</c:v>
                </c:pt>
                <c:pt idx="8352">
                  <c:v>17.084735999999999</c:v>
                </c:pt>
                <c:pt idx="8353">
                  <c:v>17.098125</c:v>
                </c:pt>
                <c:pt idx="8354">
                  <c:v>17.098804000000001</c:v>
                </c:pt>
                <c:pt idx="8355">
                  <c:v>17.099360999999998</c:v>
                </c:pt>
                <c:pt idx="8356">
                  <c:v>17.103815000000001</c:v>
                </c:pt>
                <c:pt idx="8357">
                  <c:v>17.104617999999999</c:v>
                </c:pt>
                <c:pt idx="8358">
                  <c:v>17.101341000000001</c:v>
                </c:pt>
                <c:pt idx="8359">
                  <c:v>17.094507</c:v>
                </c:pt>
                <c:pt idx="8360">
                  <c:v>17.079449</c:v>
                </c:pt>
                <c:pt idx="8361">
                  <c:v>17.060431999999999</c:v>
                </c:pt>
                <c:pt idx="8362">
                  <c:v>17.045776</c:v>
                </c:pt>
                <c:pt idx="8363">
                  <c:v>17.044879999999999</c:v>
                </c:pt>
                <c:pt idx="8364">
                  <c:v>17.045252000000001</c:v>
                </c:pt>
                <c:pt idx="8365">
                  <c:v>17.039809999999999</c:v>
                </c:pt>
                <c:pt idx="8366">
                  <c:v>17.033594000000001</c:v>
                </c:pt>
                <c:pt idx="8367">
                  <c:v>17.025587000000002</c:v>
                </c:pt>
                <c:pt idx="8368">
                  <c:v>17.021350999999999</c:v>
                </c:pt>
                <c:pt idx="8369">
                  <c:v>17.021163999999999</c:v>
                </c:pt>
                <c:pt idx="8370">
                  <c:v>17.014208</c:v>
                </c:pt>
                <c:pt idx="8371">
                  <c:v>17.013650999999999</c:v>
                </c:pt>
                <c:pt idx="8372">
                  <c:v>17.015073999999998</c:v>
                </c:pt>
                <c:pt idx="8373">
                  <c:v>17.013002</c:v>
                </c:pt>
                <c:pt idx="8374">
                  <c:v>17.018350999999999</c:v>
                </c:pt>
                <c:pt idx="8375">
                  <c:v>17.028832999999999</c:v>
                </c:pt>
                <c:pt idx="8376">
                  <c:v>17.041139999999999</c:v>
                </c:pt>
                <c:pt idx="8377">
                  <c:v>17.053042999999999</c:v>
                </c:pt>
                <c:pt idx="8378">
                  <c:v>17.058176</c:v>
                </c:pt>
                <c:pt idx="8379">
                  <c:v>17.062194999999999</c:v>
                </c:pt>
                <c:pt idx="8380">
                  <c:v>17.068688999999999</c:v>
                </c:pt>
                <c:pt idx="8381">
                  <c:v>17.079449</c:v>
                </c:pt>
                <c:pt idx="8382">
                  <c:v>17.104617999999999</c:v>
                </c:pt>
                <c:pt idx="8383">
                  <c:v>17.109596</c:v>
                </c:pt>
                <c:pt idx="8384">
                  <c:v>17.111792000000001</c:v>
                </c:pt>
                <c:pt idx="8385">
                  <c:v>17.115316</c:v>
                </c:pt>
                <c:pt idx="8386">
                  <c:v>17.116057999999999</c:v>
                </c:pt>
                <c:pt idx="8387">
                  <c:v>17.116831000000001</c:v>
                </c:pt>
                <c:pt idx="8388">
                  <c:v>17.107524999999999</c:v>
                </c:pt>
                <c:pt idx="8389">
                  <c:v>17.096796000000001</c:v>
                </c:pt>
                <c:pt idx="8390">
                  <c:v>17.093826</c:v>
                </c:pt>
                <c:pt idx="8391">
                  <c:v>17.097878000000001</c:v>
                </c:pt>
                <c:pt idx="8392">
                  <c:v>17.101402</c:v>
                </c:pt>
                <c:pt idx="8393">
                  <c:v>17.100351</c:v>
                </c:pt>
                <c:pt idx="8394">
                  <c:v>17.101928999999998</c:v>
                </c:pt>
                <c:pt idx="8395">
                  <c:v>17.104679000000001</c:v>
                </c:pt>
                <c:pt idx="8396">
                  <c:v>17.113862999999998</c:v>
                </c:pt>
                <c:pt idx="8397">
                  <c:v>17.129911</c:v>
                </c:pt>
                <c:pt idx="8398">
                  <c:v>17.15239</c:v>
                </c:pt>
                <c:pt idx="8399">
                  <c:v>17.167138999999999</c:v>
                </c:pt>
                <c:pt idx="8400">
                  <c:v>17.167881000000001</c:v>
                </c:pt>
                <c:pt idx="8401">
                  <c:v>17.168592</c:v>
                </c:pt>
                <c:pt idx="8402">
                  <c:v>17.179815000000001</c:v>
                </c:pt>
                <c:pt idx="8403">
                  <c:v>17.196017999999999</c:v>
                </c:pt>
                <c:pt idx="8404">
                  <c:v>17.206005000000001</c:v>
                </c:pt>
                <c:pt idx="8405">
                  <c:v>17.209097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1D8-4166-8FB2-5351BED4E8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39728320"/>
        <c:axId val="639733240"/>
      </c:scatterChart>
      <c:valAx>
        <c:axId val="639728320"/>
        <c:scaling>
          <c:orientation val="minMax"/>
          <c:max val="44091.5"/>
          <c:min val="44088.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ddd\ hh\ mm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9733240"/>
        <c:crosses val="autoZero"/>
        <c:crossBetween val="midCat"/>
        <c:majorUnit val="0.125"/>
      </c:valAx>
      <c:valAx>
        <c:axId val="639733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9728320"/>
        <c:crosses val="autoZero"/>
        <c:crossBetween val="midCat"/>
        <c:majorUnit val="2"/>
      </c:valAx>
      <c:spPr>
        <a:noFill/>
        <a:ln>
          <a:noFill/>
        </a:ln>
        <a:effectLst/>
      </c:spPr>
    </c:plotArea>
    <c:plotVisOnly val="1"/>
    <c:dispBlanksAs val="span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6.png>
</file>

<file path=ppt/media/image28.jpg>
</file>

<file path=ppt/media/image29.png>
</file>

<file path=ppt/media/image3.png>
</file>

<file path=ppt/media/image31.png>
</file>

<file path=ppt/media/image32.png>
</file>

<file path=ppt/media/image33.jpg>
</file>

<file path=ppt/media/image4.png>
</file>

<file path=ppt/media/image5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C4F63-307E-0624-173E-FB7BC586F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FB8C7B-F940-456A-6FA4-39A35AFFD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3AEBC-FB0A-154A-D54C-101A9672F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A5296-B173-1F72-AAA5-16C8C03E9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4EFCB-8D30-61F2-BD71-C17C64EB6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846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64916-5E2B-8997-280A-DDF8FC0C4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3FA053-A32B-5694-B9C1-1F5B5FC43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4DA9B-3CED-A413-666F-555FBDCFB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ED012-372A-9B43-36E0-59CECF53E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D528A-AB30-100E-2B72-7A860073E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858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7BE3CE-4D98-2D5F-BECF-03C1A7DB82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BEFB1-C72B-66B2-7FBC-C07345168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901CD-0DF7-5FD9-F13E-21C5220EA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5A784-1FD1-5E40-4FAD-A5AECDEAC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EA630-A644-4D7B-378E-91C13244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08432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1424" y="620689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5520" y="2636912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76926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3996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76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3318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20190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84352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42128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2628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9544B-FCD7-220A-459A-CA1A9121A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6C80A-DABB-A6A1-687C-423FCEC95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77A81-082B-9156-AC81-F1082D690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81506-2DCB-9855-C0CE-0E6ED6B2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3EA25-3E0E-C29C-626E-F48257BBE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8026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4988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6305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2EF1C-7D26-0A3C-E78A-8B2830262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38D81-F641-68C6-80F9-09D308A21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B1244-9724-5AE7-4057-0B1923904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3182F-81DD-A4CB-A725-9B281167F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AD1E0-6D06-9528-EE07-826BB4E3C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309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AE06B-7114-7B70-0F93-FB8609DFD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ED630-67B2-C29F-0AC2-AFBF1F1E9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1791B8-78A6-7BD5-D5A9-17EC0CE346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B48DA-EC9B-FC1D-97B9-E402303EB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307C82-8385-5610-3B00-EDFCCA97C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79663-AEE9-A503-FA37-50CD2CD77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379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44848-F4BB-0F70-5180-5150C787F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C9350-A59C-B04A-739D-893B68B48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C190A-6D3D-EA18-CC9F-C900157FB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1837DE-B9CB-C552-D8B2-BC6C79455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C86D21-1FFC-9C02-CFFA-675897D76A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BD24AA-9D55-B106-F24B-BAB3E7810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70399A-0AAB-40E3-BA05-85880B31F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84AB09-1368-15AB-A05E-844C4ABD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64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9400-79F1-001C-417D-BAD587AC4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51F827-5977-E073-6A36-55B99CAB3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56489-B9D8-11DB-CB42-6978D19D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FC52EC-65C4-F8D5-D047-757AF84E0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278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D902C1-6A2D-4748-761C-23B372D3A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A5A84-06A2-2B7B-4F5C-DFC589D2C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9E336-88FA-6642-3188-F039AAD08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4443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107C-CEE6-5371-9C54-B564C5711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CFC4A-7D2D-325E-324A-2B37D0DE4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7BD345-A9E3-7F8B-4AD9-38C45A429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2F7172-F363-B70F-94CC-3CAFA1631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0179D7-D3DE-B40D-C33A-8280800F9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13C57-A125-2DC0-06DD-D9B1526A4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68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35928-D003-FE1F-B1D0-538AE6946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D1FD9A-6C31-8705-C7A6-FDDCD299BD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01D4EB-8635-E2EB-4133-6CAC52F3C6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BAD21-19DD-C459-3DAD-A3F3E4F10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38017B-33F1-C8D1-9F9C-00B97FB2F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567539-9153-C058-8BAB-FE88811BD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591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D5D21E-82E5-F071-F5E3-0F19A8265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5A7B3-6F6F-4502-54BF-88E6CCF26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5E922-DD79-EEDA-BC6D-C0B83A4973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A98798-4190-425C-8BFC-4D463F2A430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868A2-8816-7461-8CD4-648EE71C34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CB26F-5A08-A297-4B08-85BAF2858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A8109-21EC-4AC7-9398-1675EFF9AA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9103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4747" y="-130867"/>
            <a:ext cx="4128459" cy="116182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78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68760"/>
            <a:ext cx="10972800" cy="5112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602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ctr" defTabSz="914400" rtl="0" eaLnBrk="1" latinLnBrk="0" hangingPunct="1">
        <a:spcBef>
          <a:spcPct val="0"/>
        </a:spcBef>
        <a:buNone/>
        <a:defRPr sz="4000" b="0" i="0" kern="1200" baseline="0">
          <a:solidFill>
            <a:srgbClr val="006600"/>
          </a:solidFill>
          <a:latin typeface="Futura Md BT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Futura Md BT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Futura Md BT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Futura Md BT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Futura Md BT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Futura Md BT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hyperlink" Target="mailto:22394500@live.harper.ac.uk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7.emf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article.io/" TargetMode="Externa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hyperlink" Target="http://www.thingspeak.com/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hyperlink" Target="http://www.dchs.info/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F86465A-0683-CD5E-A047-907952C8D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7165" y="-1"/>
            <a:ext cx="2914835" cy="38876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5BAF28-F60D-3F11-279E-CE5538F0A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984" y="133167"/>
            <a:ext cx="9144000" cy="3109404"/>
          </a:xfrm>
        </p:spPr>
        <p:txBody>
          <a:bodyPr>
            <a:normAutofit fontScale="90000"/>
          </a:bodyPr>
          <a:lstStyle/>
          <a:p>
            <a:r>
              <a:rPr lang="en-GB" sz="5300" b="1" dirty="0">
                <a:solidFill>
                  <a:srgbClr val="006600"/>
                </a:solidFill>
                <a:latin typeface="Futura Md BT" pitchFamily="34" charset="0"/>
              </a:rPr>
              <a:t>Heat stress in dairy cows</a:t>
            </a:r>
            <a:r>
              <a:rPr lang="en-GB" sz="4000" dirty="0">
                <a:solidFill>
                  <a:srgbClr val="006600"/>
                </a:solidFill>
                <a:latin typeface="Futura Md BT" pitchFamily="34" charset="0"/>
              </a:rPr>
              <a:t>: </a:t>
            </a:r>
            <a:br>
              <a:rPr lang="en-GB" sz="4000" dirty="0">
                <a:solidFill>
                  <a:srgbClr val="006600"/>
                </a:solidFill>
                <a:latin typeface="Futura Md BT" pitchFamily="34" charset="0"/>
              </a:rPr>
            </a:br>
            <a:r>
              <a:rPr lang="en-GB" sz="2000" dirty="0">
                <a:solidFill>
                  <a:srgbClr val="006600"/>
                </a:solidFill>
                <a:latin typeface="Futura Md BT" pitchFamily="34" charset="0"/>
              </a:rPr>
              <a:t> </a:t>
            </a:r>
            <a:br>
              <a:rPr lang="en-GB" sz="4000" dirty="0">
                <a:solidFill>
                  <a:srgbClr val="006600"/>
                </a:solidFill>
                <a:latin typeface="Futura Md BT" pitchFamily="34" charset="0"/>
              </a:rPr>
            </a:br>
            <a:r>
              <a:rPr lang="en-GB" sz="4000" dirty="0">
                <a:solidFill>
                  <a:srgbClr val="006600"/>
                </a:solidFill>
                <a:latin typeface="Futura Md BT" pitchFamily="34" charset="0"/>
              </a:rPr>
              <a:t>Development of non-invasive biofeedback systems for real-time monitoring and assessment on commercial  farms in UK.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C8EAA6-EBE7-389D-59D1-0B168E9177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94303" y="4476566"/>
            <a:ext cx="3539231" cy="1655762"/>
          </a:xfrm>
        </p:spPr>
        <p:txBody>
          <a:bodyPr>
            <a:normAutofit/>
          </a:bodyPr>
          <a:lstStyle/>
          <a:p>
            <a:r>
              <a:rPr lang="en-GB" sz="2800" dirty="0"/>
              <a:t>Tom Chamberlain</a:t>
            </a:r>
          </a:p>
          <a:p>
            <a:r>
              <a:rPr lang="en-GB" sz="2800" dirty="0" err="1"/>
              <a:t>MRes</a:t>
            </a:r>
            <a:r>
              <a:rPr lang="en-GB" sz="2800" dirty="0"/>
              <a:t> studies</a:t>
            </a:r>
          </a:p>
          <a:p>
            <a:r>
              <a:rPr lang="en-US" sz="20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5"/>
              </a:rPr>
              <a:t>22394500@live.harper.ac.uk</a:t>
            </a:r>
            <a:endParaRPr lang="en-GB" sz="2800" dirty="0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F24CDDAA-E7CA-3928-C68A-201FADB8AE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3328094"/>
            <a:ext cx="6275388" cy="352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95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353FB-52B3-4AE1-BFFA-BB65B10D3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8" y="1350907"/>
            <a:ext cx="7011659" cy="2757738"/>
          </a:xfrm>
        </p:spPr>
        <p:txBody>
          <a:bodyPr>
            <a:normAutofit/>
          </a:bodyPr>
          <a:lstStyle/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600" dirty="0"/>
              <a:t>Fall in intake only accounts for 50% of milk yield drop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600" dirty="0"/>
              <a:t>~1 kg glucose ‘lost’ in balance trials </a:t>
            </a:r>
            <a:r>
              <a:rPr lang="en-GB" sz="1900" dirty="0"/>
              <a:t>(Baumgard,2020)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200" dirty="0"/>
              <a:t>intestinal inflammatory response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400" dirty="0"/>
              <a:t>Signs of broken-stick response - threshold</a:t>
            </a:r>
          </a:p>
          <a:p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30D3DE-11C4-4F63-8FB8-3608EC066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80677"/>
            <a:ext cx="10972800" cy="1092608"/>
          </a:xfrm>
        </p:spPr>
        <p:txBody>
          <a:bodyPr>
            <a:normAutofit fontScale="90000"/>
          </a:bodyPr>
          <a:lstStyle/>
          <a:p>
            <a:r>
              <a:rPr lang="en-GB" sz="4400" dirty="0"/>
              <a:t>Effects of heat stress</a:t>
            </a:r>
            <a:br>
              <a:rPr lang="en-GB" sz="4400" dirty="0"/>
            </a:br>
            <a:r>
              <a:rPr lang="en-GB" sz="3100" dirty="0"/>
              <a:t>Reduced feed intake – reduced milk output 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AAB695-30C4-4944-9317-A4B3AECB1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1589" y="1259370"/>
            <a:ext cx="3884023" cy="27577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6C6490-A609-40E6-ACEA-BB4842FAF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839" y="4017108"/>
            <a:ext cx="3779521" cy="26662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DF3D97-1206-40DD-AD60-01ECF1C697A6}"/>
              </a:ext>
            </a:extLst>
          </p:cNvPr>
          <p:cNvSpPr txBox="1"/>
          <p:nvPr/>
        </p:nvSpPr>
        <p:spPr>
          <a:xfrm>
            <a:off x="10074421" y="6581001"/>
            <a:ext cx="17592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West, 2003, GA, USA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D54C31-5654-4827-BD28-AAEB34E094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1820" y="3902020"/>
            <a:ext cx="5637893" cy="289637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0B40FB1-B32E-4227-BC75-333EC6734BAA}"/>
              </a:ext>
            </a:extLst>
          </p:cNvPr>
          <p:cNvSpPr/>
          <p:nvPr/>
        </p:nvSpPr>
        <p:spPr>
          <a:xfrm>
            <a:off x="6353324" y="3855085"/>
            <a:ext cx="522515" cy="324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68878-75A6-45D4-ADBC-581D9AF88DD7}"/>
              </a:ext>
            </a:extLst>
          </p:cNvPr>
          <p:cNvSpPr txBox="1"/>
          <p:nvPr/>
        </p:nvSpPr>
        <p:spPr>
          <a:xfrm>
            <a:off x="5492026" y="5678034"/>
            <a:ext cx="1548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Li, 2019, QLD, AU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9A6B59-9D61-49B5-A7A3-319E08D5219B}"/>
              </a:ext>
            </a:extLst>
          </p:cNvPr>
          <p:cNvSpPr/>
          <p:nvPr/>
        </p:nvSpPr>
        <p:spPr>
          <a:xfrm>
            <a:off x="1021489" y="6194418"/>
            <a:ext cx="715921" cy="6039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42C554E-9A71-4E22-9D1A-842B86F265BD}"/>
              </a:ext>
            </a:extLst>
          </p:cNvPr>
          <p:cNvSpPr/>
          <p:nvPr/>
        </p:nvSpPr>
        <p:spPr>
          <a:xfrm>
            <a:off x="8920536" y="6361471"/>
            <a:ext cx="1649141" cy="321838"/>
          </a:xfrm>
          <a:prstGeom prst="ellipse">
            <a:avLst/>
          </a:prstGeom>
          <a:solidFill>
            <a:schemeClr val="accent1">
              <a:alpha val="34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4042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3B42A-3FFC-49EC-A211-B6794FB4B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075159"/>
          </a:xfrm>
        </p:spPr>
        <p:txBody>
          <a:bodyPr>
            <a:normAutofit fontScale="90000"/>
          </a:bodyPr>
          <a:lstStyle/>
          <a:p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Futura Md BT" pitchFamily="34" charset="0"/>
                <a:ea typeface="+mj-ea"/>
                <a:cs typeface="+mj-cs"/>
              </a:rPr>
              <a:t>Effects of heat stress - Britain</a:t>
            </a:r>
            <a:b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Futura Md BT" pitchFamily="34" charset="0"/>
                <a:ea typeface="+mj-ea"/>
                <a:cs typeface="+mj-cs"/>
              </a:rPr>
            </a:b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Futura Md BT" pitchFamily="34" charset="0"/>
                <a:ea typeface="+mj-ea"/>
                <a:cs typeface="+mj-cs"/>
              </a:rPr>
              <a:t>Reduced feed intake – reduced milk output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F87C5-2AD0-4AC6-AB40-85CC033FA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8845" y="1551832"/>
            <a:ext cx="3767179" cy="4829495"/>
          </a:xfrm>
        </p:spPr>
        <p:txBody>
          <a:bodyPr>
            <a:normAutofit/>
          </a:bodyPr>
          <a:lstStyle/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800" dirty="0"/>
              <a:t>Reading, Berks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800" dirty="0"/>
              <a:t>Lost 3000 l/day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400" dirty="0"/>
              <a:t>£1000/day in milk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800" dirty="0"/>
              <a:t>2 day lag in milk drop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800" dirty="0"/>
              <a:t>Lost 3,000 l/day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400" dirty="0"/>
              <a:t>(400 cows)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C785B-82BD-4E16-A365-B3C411DB4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191" y="1551832"/>
            <a:ext cx="7587655" cy="503153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ABF1D9-1F40-44F3-B587-4742BD1A8506}"/>
              </a:ext>
            </a:extLst>
          </p:cNvPr>
          <p:cNvCxnSpPr>
            <a:cxnSpLocks/>
          </p:cNvCxnSpPr>
          <p:nvPr/>
        </p:nvCxnSpPr>
        <p:spPr>
          <a:xfrm>
            <a:off x="3057832" y="2497394"/>
            <a:ext cx="0" cy="3333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581246-6FF6-4F92-987B-16D6AD696A88}"/>
              </a:ext>
            </a:extLst>
          </p:cNvPr>
          <p:cNvCxnSpPr/>
          <p:nvPr/>
        </p:nvCxnSpPr>
        <p:spPr>
          <a:xfrm>
            <a:off x="3264309" y="4198374"/>
            <a:ext cx="0" cy="1632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698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A6CA3-4AC8-4E4E-91A3-F35E3274C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Increased respiration rate</a:t>
            </a:r>
            <a:br>
              <a:rPr lang="en-GB" dirty="0"/>
            </a:br>
            <a:endParaRPr lang="en-GB" dirty="0"/>
          </a:p>
        </p:txBody>
      </p:sp>
      <p:pic>
        <p:nvPicPr>
          <p:cNvPr id="4" name="Video 4">
            <a:hlinkClick r:id="" action="ppaction://media"/>
            <a:extLst>
              <a:ext uri="{FF2B5EF4-FFF2-40B4-BE49-F238E27FC236}">
                <a16:creationId xmlns:a16="http://schemas.microsoft.com/office/drawing/2014/main" id="{497317FB-F136-4F32-945E-59BE82631D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769" y="1450667"/>
            <a:ext cx="7861177" cy="4421912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6B4A90-8C0D-46B2-9338-EB22A70C6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8431" y="1461852"/>
            <a:ext cx="3352800" cy="2514600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F834C5-1676-49BC-B2DF-A47186D6125D}"/>
              </a:ext>
            </a:extLst>
          </p:cNvPr>
          <p:cNvSpPr txBox="1"/>
          <p:nvPr/>
        </p:nvSpPr>
        <p:spPr>
          <a:xfrm>
            <a:off x="8568431" y="4201066"/>
            <a:ext cx="3256625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Md BT"/>
                <a:ea typeface="+mn-ea"/>
                <a:cs typeface="+mn-cs"/>
              </a:rPr>
              <a:t>11:00 am 16 June 2021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Md B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Md BT"/>
                <a:ea typeface="+mn-ea"/>
                <a:cs typeface="+mn-cs"/>
              </a:rPr>
              <a:t>27</a:t>
            </a:r>
            <a:r>
              <a:rPr kumimoji="0" lang="en-GB" sz="20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Md BT"/>
                <a:ea typeface="+mn-ea"/>
                <a:cs typeface="+mn-cs"/>
              </a:rPr>
              <a:t>o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Md BT"/>
                <a:ea typeface="+mn-ea"/>
                <a:cs typeface="+mn-cs"/>
              </a:rPr>
              <a:t>C, 48% RH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Md BT"/>
                <a:ea typeface="+mn-ea"/>
                <a:cs typeface="+mn-cs"/>
              </a:rPr>
              <a:t>Short term THI : 73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Md BT"/>
                <a:ea typeface="+mn-ea"/>
                <a:cs typeface="+mn-cs"/>
              </a:rPr>
              <a:t>24 hr average THI : 66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Md B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Md BT"/>
                <a:ea typeface="+mn-ea"/>
                <a:cs typeface="+mn-cs"/>
              </a:rPr>
              <a:t>RR : 92/min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Md BT"/>
                <a:ea typeface="+mn-ea"/>
                <a:cs typeface="+mn-cs"/>
              </a:rPr>
              <a:t>Not ruminating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tantia"/>
                <a:ea typeface="+mn-ea"/>
                <a:cs typeface="+mn-cs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BD0D21-1357-4538-9892-55AF66C9DEB3}"/>
              </a:ext>
            </a:extLst>
          </p:cNvPr>
          <p:cNvSpPr txBox="1"/>
          <p:nvPr/>
        </p:nvSpPr>
        <p:spPr>
          <a:xfrm>
            <a:off x="1515292" y="6352529"/>
            <a:ext cx="6252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Trigger threshold: Resp rate over 60 / minute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C932E57-3315-4474-BB11-F71AE4EDCC39}"/>
              </a:ext>
            </a:extLst>
          </p:cNvPr>
          <p:cNvSpPr/>
          <p:nvPr/>
        </p:nvSpPr>
        <p:spPr>
          <a:xfrm>
            <a:off x="10336145" y="2508068"/>
            <a:ext cx="209936" cy="224563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235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F44B3-6F69-9E41-13AA-EAFF03352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07097"/>
          </a:xfrm>
        </p:spPr>
        <p:txBody>
          <a:bodyPr>
            <a:normAutofit fontScale="90000"/>
          </a:bodyPr>
          <a:lstStyle/>
          <a:p>
            <a:r>
              <a:rPr lang="en-GB" sz="4400" dirty="0"/>
              <a:t>On farm impact on fertility - GB</a:t>
            </a:r>
            <a:br>
              <a:rPr lang="en-GB" dirty="0"/>
            </a:br>
            <a:r>
              <a:rPr lang="en-GB" dirty="0"/>
              <a:t>Effect on calving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7AEAC-AB90-7EA4-8C46-5B75E875A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38478" y="1825625"/>
            <a:ext cx="3790765" cy="4351338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180 cows, 12k MY</a:t>
            </a:r>
          </a:p>
          <a:p>
            <a:r>
              <a:rPr lang="en-GB" dirty="0"/>
              <a:t>3 robots/AMS</a:t>
            </a:r>
          </a:p>
          <a:p>
            <a:r>
              <a:rPr lang="en-GB" dirty="0"/>
              <a:t>Striving for even calving pattern </a:t>
            </a:r>
          </a:p>
          <a:p>
            <a:r>
              <a:rPr lang="en-GB" dirty="0"/>
              <a:t>Year to Sept22 </a:t>
            </a:r>
          </a:p>
          <a:p>
            <a:r>
              <a:rPr lang="en-GB" dirty="0"/>
              <a:t>Mar-Apr 2022</a:t>
            </a:r>
          </a:p>
          <a:p>
            <a:pPr lvl="1"/>
            <a:r>
              <a:rPr lang="en-GB" dirty="0"/>
              <a:t>Conceived Jun-Jul 2021</a:t>
            </a:r>
          </a:p>
          <a:p>
            <a:pPr lvl="1"/>
            <a:r>
              <a:rPr lang="en-GB" sz="2000" dirty="0"/>
              <a:t>22 July 2021: 32.2’C</a:t>
            </a:r>
            <a:endParaRPr lang="en-GB" dirty="0"/>
          </a:p>
          <a:p>
            <a:r>
              <a:rPr lang="en-GB" dirty="0"/>
              <a:t>Jun 2022</a:t>
            </a:r>
          </a:p>
          <a:p>
            <a:pPr lvl="1"/>
            <a:r>
              <a:rPr lang="en-GB" dirty="0"/>
              <a:t>Conceived Sept</a:t>
            </a:r>
          </a:p>
          <a:p>
            <a:pPr lvl="1"/>
            <a:r>
              <a:rPr lang="en-GB" sz="2200" dirty="0"/>
              <a:t>8 Sept 2021: 30.7’C</a:t>
            </a:r>
          </a:p>
          <a:p>
            <a:pPr lvl="1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B53F2B-C0DA-A80A-01D5-1B6CD9A45128}"/>
              </a:ext>
            </a:extLst>
          </p:cNvPr>
          <p:cNvSpPr txBox="1"/>
          <p:nvPr/>
        </p:nvSpPr>
        <p:spPr>
          <a:xfrm>
            <a:off x="4391025" y="6176963"/>
            <a:ext cx="369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Md BT"/>
                <a:ea typeface="+mn-ea"/>
                <a:cs typeface="+mn-cs"/>
              </a:rPr>
              <a:t>Own data, HPR analyses, 2022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49426D-643D-0CE0-17A3-BF5059EACA74}"/>
              </a:ext>
            </a:extLst>
          </p:cNvPr>
          <p:cNvGrpSpPr/>
          <p:nvPr/>
        </p:nvGrpSpPr>
        <p:grpSpPr>
          <a:xfrm>
            <a:off x="838199" y="1825625"/>
            <a:ext cx="7244261" cy="4351338"/>
            <a:chOff x="838199" y="1825625"/>
            <a:chExt cx="7244261" cy="435133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FFBBB8-DC8E-E9A7-CDC3-7E2A89507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199" y="1825625"/>
              <a:ext cx="7244261" cy="435133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8FA4C63-3B38-652A-1CC9-7E91B5A6885B}"/>
                </a:ext>
              </a:extLst>
            </p:cNvPr>
            <p:cNvSpPr txBox="1"/>
            <p:nvPr/>
          </p:nvSpPr>
          <p:spPr>
            <a:xfrm>
              <a:off x="4705165" y="4634144"/>
              <a:ext cx="4786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rPr>
                <a:t>12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999E2C4-89EC-EEF8-1C18-BBDB8678FD30}"/>
                </a:ext>
              </a:extLst>
            </p:cNvPr>
            <p:cNvSpPr txBox="1"/>
            <p:nvPr/>
          </p:nvSpPr>
          <p:spPr>
            <a:xfrm>
              <a:off x="6890551" y="2555222"/>
              <a:ext cx="4786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nstantia"/>
                  <a:ea typeface="+mn-ea"/>
                  <a:cs typeface="+mn-cs"/>
                </a:rPr>
                <a:t>25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D5BAFB4-7ABA-366C-77C9-5C13D264AF7B}"/>
                </a:ext>
              </a:extLst>
            </p:cNvPr>
            <p:cNvCxnSpPr/>
            <p:nvPr/>
          </p:nvCxnSpPr>
          <p:spPr>
            <a:xfrm>
              <a:off x="1343025" y="4048125"/>
              <a:ext cx="6505575" cy="0"/>
            </a:xfrm>
            <a:prstGeom prst="line">
              <a:avLst/>
            </a:prstGeom>
            <a:ln w="222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D163E65-77D5-AD36-3806-D9315A8A986E}"/>
                </a:ext>
              </a:extLst>
            </p:cNvPr>
            <p:cNvSpPr txBox="1"/>
            <p:nvPr/>
          </p:nvSpPr>
          <p:spPr>
            <a:xfrm>
              <a:off x="3926735" y="3771126"/>
              <a:ext cx="13381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Target = 15 cows</a:t>
              </a:r>
              <a:endPara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3770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DDC18-CA3D-E7EC-5224-91BDEBA91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Measuring heat stress on farms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D6BBF-9B57-899B-8FA4-1F127E31C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Data required</a:t>
            </a:r>
          </a:p>
          <a:p>
            <a:pPr lvl="1"/>
            <a:r>
              <a:rPr lang="en-GB" dirty="0"/>
              <a:t>Temperature</a:t>
            </a:r>
          </a:p>
          <a:p>
            <a:pPr lvl="1"/>
            <a:r>
              <a:rPr lang="en-GB" dirty="0"/>
              <a:t>Humidity</a:t>
            </a:r>
          </a:p>
          <a:p>
            <a:pPr lvl="1"/>
            <a:r>
              <a:rPr lang="en-GB" dirty="0"/>
              <a:t>Black Globe temperature</a:t>
            </a:r>
          </a:p>
          <a:p>
            <a:pPr lvl="1"/>
            <a:r>
              <a:rPr lang="en-GB" dirty="0"/>
              <a:t>Time stamp, etc </a:t>
            </a:r>
          </a:p>
          <a:p>
            <a:r>
              <a:rPr lang="en-GB" dirty="0"/>
              <a:t>Sampling </a:t>
            </a:r>
          </a:p>
          <a:p>
            <a:pPr lvl="1"/>
            <a:r>
              <a:rPr lang="en-GB" dirty="0"/>
              <a:t>Aim: derive an hourly THI/DHLI figure</a:t>
            </a:r>
          </a:p>
          <a:p>
            <a:pPr lvl="1"/>
            <a:r>
              <a:rPr lang="en-GB" dirty="0"/>
              <a:t>Over sample at 20 minute intervals </a:t>
            </a:r>
          </a:p>
          <a:p>
            <a:pPr lvl="2"/>
            <a:r>
              <a:rPr lang="en-GB" dirty="0"/>
              <a:t>Cannot achieve exact intervals </a:t>
            </a:r>
          </a:p>
          <a:p>
            <a:pPr lvl="2"/>
            <a:r>
              <a:rPr lang="en-GB" dirty="0"/>
              <a:t>Median of 3 results gives protection from outliers </a:t>
            </a:r>
          </a:p>
        </p:txBody>
      </p:sp>
    </p:spTree>
    <p:extLst>
      <p:ext uri="{BB962C8B-B14F-4D97-AF65-F5344CB8AC3E}">
        <p14:creationId xmlns:p14="http://schemas.microsoft.com/office/powerpoint/2010/main" val="3908386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346C4-481E-24F3-0852-3B435BF81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Methods for measuring heat stress on farms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C8786-A8D5-03C6-B0EE-5A02892D5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Uses the Particle IoT Platform-as-a-service</a:t>
            </a:r>
          </a:p>
          <a:p>
            <a:pPr lvl="1"/>
            <a:r>
              <a:rPr lang="en-GB" dirty="0">
                <a:hlinkClick r:id="rId2"/>
              </a:rPr>
              <a:t>www.particle.io</a:t>
            </a:r>
            <a:r>
              <a:rPr lang="en-GB" dirty="0"/>
              <a:t> </a:t>
            </a:r>
            <a:r>
              <a:rPr lang="en-GB" sz="1600" dirty="0"/>
              <a:t>(based/focused on USA)</a:t>
            </a:r>
            <a:r>
              <a:rPr lang="en-GB" dirty="0"/>
              <a:t> </a:t>
            </a:r>
          </a:p>
          <a:p>
            <a:r>
              <a:rPr lang="en-GB" dirty="0"/>
              <a:t>System free for moderate use.</a:t>
            </a:r>
          </a:p>
          <a:p>
            <a:pPr lvl="1"/>
            <a:r>
              <a:rPr lang="en-GB" dirty="0"/>
              <a:t> $299/</a:t>
            </a:r>
            <a:r>
              <a:rPr lang="en-GB" dirty="0" err="1"/>
              <a:t>mth</a:t>
            </a:r>
            <a:r>
              <a:rPr lang="en-GB" dirty="0"/>
              <a:t> thereafter </a:t>
            </a:r>
          </a:p>
          <a:p>
            <a:pPr lvl="1"/>
            <a:r>
              <a:rPr lang="en-GB" dirty="0"/>
              <a:t>Communicates over cellular (2G/3G) network</a:t>
            </a:r>
          </a:p>
          <a:p>
            <a:pPr lvl="2"/>
            <a:r>
              <a:rPr lang="en-GB" dirty="0"/>
              <a:t>Risk = Sunsetting – but system is evolving</a:t>
            </a:r>
          </a:p>
          <a:p>
            <a:pPr lvl="2"/>
            <a:r>
              <a:rPr lang="en-GB" dirty="0"/>
              <a:t>3G coverage v wide and easily checked </a:t>
            </a:r>
          </a:p>
        </p:txBody>
      </p:sp>
    </p:spTree>
    <p:extLst>
      <p:ext uri="{BB962C8B-B14F-4D97-AF65-F5344CB8AC3E}">
        <p14:creationId xmlns:p14="http://schemas.microsoft.com/office/powerpoint/2010/main" val="3652020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36F83-CAA0-0F14-1BD6-E08A5B424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Particle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031A7-9B6F-E2A6-4F40-7E8B9476A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68760"/>
            <a:ext cx="8019495" cy="5112568"/>
          </a:xfrm>
        </p:spPr>
        <p:txBody>
          <a:bodyPr/>
          <a:lstStyle/>
          <a:p>
            <a:r>
              <a:rPr lang="en-GB" dirty="0"/>
              <a:t>Continually evolving </a:t>
            </a:r>
            <a:r>
              <a:rPr lang="en-GB" sz="2000" dirty="0"/>
              <a:t>(avoid sunsetting etc)</a:t>
            </a:r>
          </a:p>
          <a:p>
            <a:pPr lvl="1"/>
            <a:r>
              <a:rPr lang="en-GB" dirty="0"/>
              <a:t>‘too much’ end-user system updating + maintenance </a:t>
            </a:r>
          </a:p>
          <a:p>
            <a:pPr lvl="1"/>
            <a:r>
              <a:rPr lang="en-GB" dirty="0"/>
              <a:t>Current device is Boron</a:t>
            </a:r>
          </a:p>
          <a:p>
            <a:pPr lvl="2"/>
            <a:r>
              <a:rPr lang="en-GB" dirty="0"/>
              <a:t>ARM Cortex-M4F</a:t>
            </a:r>
          </a:p>
          <a:p>
            <a:pPr lvl="2"/>
            <a:r>
              <a:rPr lang="en-GB" dirty="0"/>
              <a:t>1MB flash, 256KB RAM </a:t>
            </a:r>
          </a:p>
          <a:p>
            <a:pPr lvl="2"/>
            <a:r>
              <a:rPr lang="en-GB" dirty="0"/>
              <a:t>I2C, SPI, </a:t>
            </a:r>
            <a:r>
              <a:rPr lang="en-GB" dirty="0" err="1"/>
              <a:t>analog</a:t>
            </a:r>
            <a:r>
              <a:rPr lang="en-GB" dirty="0"/>
              <a:t> (12 bit) and digital I/O</a:t>
            </a:r>
          </a:p>
          <a:p>
            <a:pPr lvl="2"/>
            <a:r>
              <a:rPr lang="en-GB" dirty="0"/>
              <a:t>LiPo battery connection + charging + solar</a:t>
            </a:r>
          </a:p>
          <a:p>
            <a:pPr lvl="2"/>
            <a:r>
              <a:rPr lang="en-GB" dirty="0"/>
              <a:t>Adafruit Feather specification</a:t>
            </a:r>
          </a:p>
          <a:p>
            <a:pPr lvl="2"/>
            <a:r>
              <a:rPr lang="en-GB" dirty="0"/>
              <a:t>Fully wireless certified</a:t>
            </a:r>
          </a:p>
          <a:p>
            <a:pPr lvl="2"/>
            <a:r>
              <a:rPr lang="en-GB" dirty="0"/>
              <a:t>No longer available !!  </a:t>
            </a:r>
            <a:r>
              <a:rPr lang="en-GB" sz="2000" dirty="0"/>
              <a:t>(modem changes)</a:t>
            </a:r>
            <a:endParaRPr lang="en-GB" dirty="0"/>
          </a:p>
          <a:p>
            <a:pPr lvl="2"/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883E11-FE54-0BE6-63A5-5820248AC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8186" y="871293"/>
            <a:ext cx="2308610" cy="519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188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37B45-6F84-2EEB-7DD1-5167D31D7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334" y="109465"/>
            <a:ext cx="7211627" cy="778098"/>
          </a:xfrm>
        </p:spPr>
        <p:txBody>
          <a:bodyPr/>
          <a:lstStyle/>
          <a:p>
            <a:r>
              <a:rPr lang="en-GB" dirty="0"/>
              <a:t>Particle Software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6DE1E-923F-D53A-2C62-7ABBE785E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286" y="872248"/>
            <a:ext cx="7998782" cy="386253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Arduino style C++ programming </a:t>
            </a:r>
          </a:p>
          <a:p>
            <a:pPr lvl="1"/>
            <a:r>
              <a:rPr lang="en-GB" dirty="0"/>
              <a:t>Good IDE workbench based on Visual Studio</a:t>
            </a:r>
          </a:p>
          <a:p>
            <a:pPr lvl="1"/>
            <a:r>
              <a:rPr lang="en-GB" dirty="0"/>
              <a:t>Uses ‘Libraries’ to integrate with sensors etc. </a:t>
            </a:r>
          </a:p>
          <a:p>
            <a:pPr lvl="2"/>
            <a:r>
              <a:rPr lang="en-GB" dirty="0"/>
              <a:t>SHT31 (‘C+RH), BH1750 (Lux), 16Bit ADC, FRAM, etc. </a:t>
            </a:r>
          </a:p>
          <a:p>
            <a:pPr lvl="2"/>
            <a:r>
              <a:rPr lang="en-GB" dirty="0"/>
              <a:t>Upload to device over USB or OTA (over the air) </a:t>
            </a:r>
          </a:p>
          <a:p>
            <a:pPr lvl="1"/>
            <a:r>
              <a:rPr lang="en-GB" dirty="0"/>
              <a:t>Monitoring progress/debugging </a:t>
            </a:r>
          </a:p>
          <a:p>
            <a:pPr lvl="2"/>
            <a:r>
              <a:rPr lang="en-GB" dirty="0"/>
              <a:t>Log through serial monitor in Visual Studio IDE</a:t>
            </a:r>
          </a:p>
          <a:p>
            <a:pPr lvl="2"/>
            <a:r>
              <a:rPr lang="en-GB" dirty="0"/>
              <a:t>Via the Particle console</a:t>
            </a:r>
          </a:p>
          <a:p>
            <a:pPr lvl="2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CE5C88-EBF5-3011-B8F4-9A4F20EF9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3068" y="1245314"/>
            <a:ext cx="3829235" cy="29394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BB4867-2E19-16E2-9097-5D95578E9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272" y="4557794"/>
            <a:ext cx="10773032" cy="219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847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37B45-6F84-2EEB-7DD1-5167D31D7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7211627" cy="778098"/>
          </a:xfrm>
        </p:spPr>
        <p:txBody>
          <a:bodyPr/>
          <a:lstStyle/>
          <a:p>
            <a:r>
              <a:rPr lang="en-GB" dirty="0"/>
              <a:t>Particle software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6DE1E-923F-D53A-2C62-7ABBE785E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68759"/>
            <a:ext cx="6190695" cy="5449755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Connects to ThingSpeak </a:t>
            </a:r>
          </a:p>
          <a:p>
            <a:pPr lvl="1"/>
            <a:r>
              <a:rPr lang="en-GB" sz="2000" dirty="0"/>
              <a:t>(and others)</a:t>
            </a:r>
          </a:p>
          <a:p>
            <a:pPr lvl="1"/>
            <a:r>
              <a:rPr lang="en-GB" sz="2000" dirty="0">
                <a:hlinkClick r:id="rId2"/>
              </a:rPr>
              <a:t>www.thingspeak.com</a:t>
            </a:r>
            <a:r>
              <a:rPr lang="en-GB" sz="2000" dirty="0"/>
              <a:t> (part of </a:t>
            </a:r>
            <a:r>
              <a:rPr lang="en-GB" sz="2000" dirty="0" err="1"/>
              <a:t>MatLab</a:t>
            </a:r>
            <a:r>
              <a:rPr lang="en-GB" sz="2000" dirty="0"/>
              <a:t>)</a:t>
            </a:r>
          </a:p>
          <a:p>
            <a:r>
              <a:rPr lang="en-GB" dirty="0"/>
              <a:t>Maximum of eight variables can be uploaded</a:t>
            </a:r>
          </a:p>
          <a:p>
            <a:pPr lvl="1"/>
            <a:r>
              <a:rPr lang="en-GB" dirty="0"/>
              <a:t>Can overload </a:t>
            </a:r>
          </a:p>
          <a:p>
            <a:r>
              <a:rPr lang="en-GB" dirty="0"/>
              <a:t>As often as every 3 minutes</a:t>
            </a:r>
          </a:p>
          <a:p>
            <a:r>
              <a:rPr lang="en-GB" dirty="0"/>
              <a:t>Simple line graphs, etc </a:t>
            </a:r>
          </a:p>
          <a:p>
            <a:pPr lvl="1"/>
            <a:r>
              <a:rPr lang="en-GB" dirty="0"/>
              <a:t>Private </a:t>
            </a:r>
          </a:p>
          <a:p>
            <a:pPr lvl="1"/>
            <a:r>
              <a:rPr lang="en-GB" dirty="0"/>
              <a:t>Public – share over internet </a:t>
            </a:r>
          </a:p>
          <a:p>
            <a:r>
              <a:rPr lang="en-GB" dirty="0"/>
              <a:t>Archives all data </a:t>
            </a:r>
          </a:p>
          <a:p>
            <a:r>
              <a:rPr lang="en-GB" sz="2600" dirty="0"/>
              <a:t>And much more that I haven't explored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91175B-6154-F0F1-7E28-6B96D62AC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934" y="-84908"/>
            <a:ext cx="4882718" cy="35886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FC2C54-F822-1E7B-5EC1-85C8AF285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1934" y="3310546"/>
            <a:ext cx="4833257" cy="334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686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E57BB-BCB5-A342-2053-B8A0F583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7655"/>
            <a:ext cx="10972800" cy="778098"/>
          </a:xfrm>
        </p:spPr>
        <p:txBody>
          <a:bodyPr/>
          <a:lstStyle/>
          <a:p>
            <a:r>
              <a:rPr lang="en-GB" dirty="0"/>
              <a:t>Integration with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AD271-FDA1-DC0E-6052-8D997DAB3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213" y="1268760"/>
            <a:ext cx="5886645" cy="507877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Live links to own website</a:t>
            </a:r>
          </a:p>
          <a:p>
            <a:pPr lvl="1"/>
            <a:r>
              <a:rPr lang="en-GB" dirty="0">
                <a:hlinkClick r:id="rId2"/>
              </a:rPr>
              <a:t>www.dchs.info</a:t>
            </a:r>
            <a:endParaRPr lang="en-GB" dirty="0"/>
          </a:p>
          <a:p>
            <a:pPr lvl="1"/>
            <a:r>
              <a:rPr lang="en-GB" dirty="0"/>
              <a:t>Now rather minimal</a:t>
            </a:r>
          </a:p>
          <a:p>
            <a:pPr lvl="1"/>
            <a:r>
              <a:rPr lang="en-GB" dirty="0"/>
              <a:t>Solar panels need sun! </a:t>
            </a:r>
          </a:p>
          <a:p>
            <a:r>
              <a:rPr lang="en-GB" dirty="0"/>
              <a:t>Real time reporting of results</a:t>
            </a:r>
          </a:p>
          <a:p>
            <a:r>
              <a:rPr lang="en-GB" dirty="0"/>
              <a:t>Clickable maps, etc. </a:t>
            </a:r>
          </a:p>
          <a:p>
            <a:r>
              <a:rPr lang="en-GB" dirty="0"/>
              <a:t>Good for informing farming community</a:t>
            </a:r>
          </a:p>
          <a:p>
            <a:r>
              <a:rPr lang="en-GB" dirty="0"/>
              <a:t>Website maintained using WordPress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6D4504-B7C7-7855-CB40-BB8B31DA1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858" y="852256"/>
            <a:ext cx="5886645" cy="590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966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1BEA7-0C31-5057-DAD8-87DE3306F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7623"/>
            <a:ext cx="10972800" cy="778098"/>
          </a:xfrm>
        </p:spPr>
        <p:txBody>
          <a:bodyPr/>
          <a:lstStyle/>
          <a:p>
            <a:r>
              <a:rPr lang="en-GB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703DB-094D-CE04-70B1-D92DBBD5F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71851"/>
            <a:ext cx="10972800" cy="5246704"/>
          </a:xfrm>
        </p:spPr>
        <p:txBody>
          <a:bodyPr>
            <a:normAutofit fontScale="62500" lnSpcReduction="20000"/>
          </a:bodyPr>
          <a:lstStyle/>
          <a:p>
            <a:pPr lvl="1"/>
            <a:r>
              <a:rPr lang="en-GB" sz="5100" dirty="0"/>
              <a:t>Trained as a veterinary surgeon: Bristol University</a:t>
            </a:r>
          </a:p>
          <a:p>
            <a:pPr lvl="1"/>
            <a:r>
              <a:rPr lang="en-GB" sz="5100" dirty="0"/>
              <a:t>Career working with dairy cattle </a:t>
            </a:r>
          </a:p>
          <a:p>
            <a:pPr lvl="2"/>
            <a:r>
              <a:rPr lang="en-GB" sz="4700" dirty="0"/>
              <a:t>Academia </a:t>
            </a:r>
          </a:p>
          <a:p>
            <a:pPr lvl="2"/>
            <a:r>
              <a:rPr lang="en-GB" sz="4700" dirty="0"/>
              <a:t>In practice</a:t>
            </a:r>
          </a:p>
          <a:p>
            <a:pPr lvl="1"/>
            <a:r>
              <a:rPr lang="en-GB" sz="5100" dirty="0"/>
              <a:t>1990’s – 2010’s: Early nutrition courses and software</a:t>
            </a:r>
          </a:p>
          <a:p>
            <a:pPr lvl="1"/>
            <a:r>
              <a:rPr lang="en-GB" sz="5100" dirty="0"/>
              <a:t>2010’s onwards: NMR milk record analysis and visualisation for feed trade</a:t>
            </a:r>
          </a:p>
          <a:p>
            <a:pPr lvl="1"/>
            <a:r>
              <a:rPr lang="en-GB" sz="5100" dirty="0"/>
              <a:t>2023: 1</a:t>
            </a:r>
            <a:r>
              <a:rPr lang="en-GB" sz="5100" baseline="30000" dirty="0"/>
              <a:t>st</a:t>
            </a:r>
            <a:r>
              <a:rPr lang="en-GB" sz="5100" dirty="0"/>
              <a:t> year of MSc in Data Science</a:t>
            </a:r>
          </a:p>
          <a:p>
            <a:pPr lvl="1"/>
            <a:endParaRPr lang="en-GB" sz="5100" dirty="0"/>
          </a:p>
          <a:p>
            <a:pPr lvl="1"/>
            <a:r>
              <a:rPr lang="en-GB" sz="5100" dirty="0"/>
              <a:t>Live near Southampton</a:t>
            </a:r>
          </a:p>
          <a:p>
            <a:pPr lvl="2"/>
            <a:r>
              <a:rPr lang="en-GB" sz="4700" dirty="0"/>
              <a:t>Mainly working remotely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8328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5F8CE-19B3-5486-CBB5-29B7E1D37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8945"/>
            <a:ext cx="10972800" cy="778098"/>
          </a:xfrm>
        </p:spPr>
        <p:txBody>
          <a:bodyPr>
            <a:noAutofit/>
          </a:bodyPr>
          <a:lstStyle/>
          <a:p>
            <a:r>
              <a:rPr lang="en-GB" sz="3600" dirty="0">
                <a:latin typeface="+mj-lt"/>
              </a:rPr>
              <a:t>THI (and DHLI)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47CA3-72A1-E518-59F5-7B5DCB573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52736"/>
            <a:ext cx="8098465" cy="5328592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Single / limited monitoring positions</a:t>
            </a:r>
          </a:p>
          <a:p>
            <a:pPr lvl="1"/>
            <a:r>
              <a:rPr lang="en-GB" dirty="0"/>
              <a:t>Does not capture cows moving / microclimates</a:t>
            </a:r>
          </a:p>
          <a:p>
            <a:r>
              <a:rPr lang="en-GB" dirty="0" err="1"/>
              <a:t>THI</a:t>
            </a:r>
            <a:r>
              <a:rPr lang="en-GB" dirty="0"/>
              <a:t> only suitable for some housed systems</a:t>
            </a:r>
          </a:p>
          <a:p>
            <a:pPr lvl="1"/>
            <a:r>
              <a:rPr lang="en-GB" dirty="0"/>
              <a:t>Not grazing, housed, </a:t>
            </a:r>
            <a:r>
              <a:rPr lang="en-GB" dirty="0" err="1"/>
              <a:t>hybrid,etc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Not novel roofing materials, etc. </a:t>
            </a:r>
          </a:p>
          <a:p>
            <a:r>
              <a:rPr lang="en-GB" dirty="0"/>
              <a:t>Does not respond to differences in milk yield and metabolic heat production</a:t>
            </a:r>
          </a:p>
          <a:p>
            <a:r>
              <a:rPr lang="en-GB" dirty="0"/>
              <a:t>Fails to capture animal adaptation and genetic variation </a:t>
            </a:r>
          </a:p>
          <a:p>
            <a:r>
              <a:rPr lang="en-GB" dirty="0"/>
              <a:t>Cannot be used to control/optimise mitigation systems </a:t>
            </a:r>
          </a:p>
          <a:p>
            <a:pPr lvl="1"/>
            <a:r>
              <a:rPr lang="en-GB" dirty="0"/>
              <a:t>Eg fans, misting, feeding additives</a:t>
            </a:r>
          </a:p>
          <a:p>
            <a:pPr lvl="1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EC097-B2B1-2F96-3D80-E6712E540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8662" y="1535947"/>
            <a:ext cx="2845374" cy="4608913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3164294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300D2-6F9D-EB84-526B-D160B2FBA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509" y="178694"/>
            <a:ext cx="10515600" cy="717951"/>
          </a:xfrm>
        </p:spPr>
        <p:txBody>
          <a:bodyPr/>
          <a:lstStyle/>
          <a:p>
            <a:r>
              <a:rPr lang="en-GB" dirty="0"/>
              <a:t>Can we use data from milking parlours?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135B3-6A35-0129-08AF-5E679F551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53330"/>
            <a:ext cx="5257800" cy="542597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Temperature of milk in udder same as core body temperature.</a:t>
            </a:r>
          </a:p>
          <a:p>
            <a:pPr lvl="1"/>
            <a:r>
              <a:rPr lang="en-GB" dirty="0"/>
              <a:t>An assumption </a:t>
            </a:r>
          </a:p>
          <a:p>
            <a:pPr lvl="1"/>
            <a:r>
              <a:rPr lang="en-GB" dirty="0"/>
              <a:t>Ethically difficult to investigate</a:t>
            </a:r>
          </a:p>
          <a:p>
            <a:r>
              <a:rPr lang="en-GB" dirty="0"/>
              <a:t>Easy to measure milk temperature</a:t>
            </a:r>
          </a:p>
          <a:p>
            <a:r>
              <a:rPr lang="en-GB" dirty="0"/>
              <a:t>Milk will cool as it moves through milking plant </a:t>
            </a:r>
          </a:p>
          <a:p>
            <a:pPr lvl="1"/>
            <a:r>
              <a:rPr lang="en-GB" dirty="0"/>
              <a:t>Can we characterise and correct for this?</a:t>
            </a:r>
          </a:p>
          <a:p>
            <a:r>
              <a:rPr lang="en-GB" dirty="0"/>
              <a:t>Can we use milk temperature to pick up changes in core body temperature? 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69EE4C-0587-1B5A-763D-F0AADDD4B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533" y="1253331"/>
            <a:ext cx="5772353" cy="44341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E2AAEAC-C996-C207-2F6F-9B2800FF93E6}"/>
              </a:ext>
            </a:extLst>
          </p:cNvPr>
          <p:cNvSpPr txBox="1"/>
          <p:nvPr/>
        </p:nvSpPr>
        <p:spPr>
          <a:xfrm>
            <a:off x="10770480" y="6525417"/>
            <a:ext cx="13494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/>
              <a:t>West, 2003</a:t>
            </a:r>
          </a:p>
        </p:txBody>
      </p:sp>
    </p:spTree>
    <p:extLst>
      <p:ext uri="{BB962C8B-B14F-4D97-AF65-F5344CB8AC3E}">
        <p14:creationId xmlns:p14="http://schemas.microsoft.com/office/powerpoint/2010/main" val="3089694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243D9-2486-CC0D-A1AA-D249D35AC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Factors affecting milk temperature</a:t>
            </a: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24C0C8ED-9905-8943-4A52-3513814A4C55}"/>
              </a:ext>
            </a:extLst>
          </p:cNvPr>
          <p:cNvSpPr txBox="1">
            <a:spLocks/>
          </p:cNvSpPr>
          <p:nvPr/>
        </p:nvSpPr>
        <p:spPr>
          <a:xfrm>
            <a:off x="790113" y="1461641"/>
            <a:ext cx="10972800" cy="43513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+mj-lt"/>
              <a:buAutoNum type="arabicPeriod"/>
            </a:pPr>
            <a:r>
              <a:rPr lang="en-GB" dirty="0"/>
              <a:t>Where temperature taken – distance from udder.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Design of parlour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Pipe runs, flow speeds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Amount of milk in pipes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Ambient air temperature </a:t>
            </a:r>
          </a:p>
          <a:p>
            <a:pPr marL="514350" indent="-457200"/>
            <a:r>
              <a:rPr lang="en-GB" dirty="0"/>
              <a:t>Are first three fixed for a given parlour?</a:t>
            </a:r>
          </a:p>
          <a:p>
            <a:pPr marL="514350" indent="-457200"/>
            <a:r>
              <a:rPr lang="en-GB" dirty="0"/>
              <a:t>?Only need to consider ambient air temperature 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43500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03B4F-247F-F2BA-E60D-F38153CAB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Temperature measuring points</a:t>
            </a:r>
            <a:br>
              <a:rPr lang="en-GB" dirty="0"/>
            </a:br>
            <a:r>
              <a:rPr lang="en-GB" dirty="0"/>
              <a:t>Basic milking parlour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5CFD8-0B43-BA14-2AB2-AF84553B4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392" y="1341923"/>
            <a:ext cx="6257023" cy="53806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>
                <a:highlight>
                  <a:srgbClr val="FFFF00"/>
                </a:highlight>
              </a:rPr>
              <a:t>A</a:t>
            </a:r>
            <a:r>
              <a:rPr lang="en-GB" dirty="0"/>
              <a:t> </a:t>
            </a:r>
          </a:p>
          <a:p>
            <a:r>
              <a:rPr lang="en-GB" dirty="0"/>
              <a:t>in udder milk at body temperature</a:t>
            </a:r>
          </a:p>
          <a:p>
            <a:r>
              <a:rPr lang="en-GB" dirty="0"/>
              <a:t>V vulnerable to damage</a:t>
            </a:r>
          </a:p>
          <a:p>
            <a:pPr marL="0" indent="0">
              <a:buNone/>
            </a:pPr>
            <a:r>
              <a:rPr lang="en-GB" dirty="0">
                <a:highlight>
                  <a:srgbClr val="FFFF00"/>
                </a:highlight>
              </a:rPr>
              <a:t>B</a:t>
            </a:r>
            <a:r>
              <a:rPr lang="en-GB" dirty="0"/>
              <a:t> </a:t>
            </a:r>
          </a:p>
          <a:p>
            <a:r>
              <a:rPr lang="en-GB" dirty="0"/>
              <a:t>Milk pipe line </a:t>
            </a:r>
          </a:p>
          <a:p>
            <a:r>
              <a:rPr lang="en-GB" dirty="0"/>
              <a:t>Assess 1 – 16 cows</a:t>
            </a:r>
          </a:p>
          <a:p>
            <a:r>
              <a:rPr lang="en-GB" dirty="0"/>
              <a:t>Intermittent flow</a:t>
            </a:r>
          </a:p>
          <a:p>
            <a:r>
              <a:rPr lang="en-GB" dirty="0"/>
              <a:t>May be moving </a:t>
            </a:r>
            <a:r>
              <a:rPr lang="en-GB" sz="2100" dirty="0"/>
              <a:t>(see next slide)</a:t>
            </a:r>
            <a:r>
              <a:rPr lang="en-GB" dirty="0"/>
              <a:t> </a:t>
            </a:r>
          </a:p>
          <a:p>
            <a:r>
              <a:rPr lang="en-GB" dirty="0"/>
              <a:t>Variable number of data sources</a:t>
            </a:r>
          </a:p>
          <a:p>
            <a:pPr marL="0" indent="0">
              <a:buNone/>
            </a:pPr>
            <a:r>
              <a:rPr lang="en-GB" dirty="0">
                <a:highlight>
                  <a:srgbClr val="FFFF00"/>
                </a:highlight>
              </a:rPr>
              <a:t>C</a:t>
            </a:r>
            <a:r>
              <a:rPr lang="en-GB" dirty="0"/>
              <a:t> </a:t>
            </a:r>
          </a:p>
          <a:p>
            <a:r>
              <a:rPr lang="en-GB" dirty="0"/>
              <a:t>After receiver</a:t>
            </a:r>
          </a:p>
          <a:p>
            <a:r>
              <a:rPr lang="en-GB" dirty="0"/>
              <a:t>Pooled milk flow, full all the time</a:t>
            </a:r>
          </a:p>
          <a:p>
            <a:r>
              <a:rPr lang="en-GB" dirty="0"/>
              <a:t>Often a valved, vertical pipe run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140F7-EFB7-AA60-128F-C562F584C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415" y="2331044"/>
            <a:ext cx="5460274" cy="38012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1427F2-0F7B-00BC-CECB-052AAF136038}"/>
              </a:ext>
            </a:extLst>
          </p:cNvPr>
          <p:cNvSpPr txBox="1"/>
          <p:nvPr/>
        </p:nvSpPr>
        <p:spPr>
          <a:xfrm>
            <a:off x="10715347" y="4423299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highlight>
                  <a:srgbClr val="FFFF00"/>
                </a:highlight>
                <a:latin typeface="+mj-lt"/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4CBAC5-F434-45A4-0348-BAF34CD7502B}"/>
              </a:ext>
            </a:extLst>
          </p:cNvPr>
          <p:cNvSpPr txBox="1"/>
          <p:nvPr/>
        </p:nvSpPr>
        <p:spPr>
          <a:xfrm>
            <a:off x="8413686" y="3315183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highlight>
                  <a:srgbClr val="FFFF00"/>
                </a:highlight>
                <a:latin typeface="+mj-lt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E5FBF8-6B85-B7A0-F73F-9C344F4943EC}"/>
              </a:ext>
            </a:extLst>
          </p:cNvPr>
          <p:cNvSpPr txBox="1"/>
          <p:nvPr/>
        </p:nvSpPr>
        <p:spPr>
          <a:xfrm>
            <a:off x="7189793" y="4339898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highlight>
                  <a:srgbClr val="FFFF00"/>
                </a:highlight>
                <a:latin typeface="+mj-lt"/>
              </a:rPr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193D35-11CE-895C-6C51-594D89A54177}"/>
              </a:ext>
            </a:extLst>
          </p:cNvPr>
          <p:cNvSpPr txBox="1"/>
          <p:nvPr/>
        </p:nvSpPr>
        <p:spPr>
          <a:xfrm>
            <a:off x="8021460" y="1857191"/>
            <a:ext cx="2310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Basic milking parlour</a:t>
            </a:r>
          </a:p>
        </p:txBody>
      </p:sp>
    </p:spTree>
    <p:extLst>
      <p:ext uri="{BB962C8B-B14F-4D97-AF65-F5344CB8AC3E}">
        <p14:creationId xmlns:p14="http://schemas.microsoft.com/office/powerpoint/2010/main" val="5412182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515204B-5850-A30E-A091-5393905A7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6332738" cy="778098"/>
          </a:xfrm>
        </p:spPr>
        <p:txBody>
          <a:bodyPr/>
          <a:lstStyle/>
          <a:p>
            <a:r>
              <a:rPr lang="en-GB" dirty="0"/>
              <a:t>Commercial parlours</a:t>
            </a:r>
          </a:p>
        </p:txBody>
      </p:sp>
      <p:pic>
        <p:nvPicPr>
          <p:cNvPr id="5" name="Content Placeholder 4" descr="A machine with cows inside&#10;&#10;Description automatically generated with medium confidence">
            <a:extLst>
              <a:ext uri="{FF2B5EF4-FFF2-40B4-BE49-F238E27FC236}">
                <a16:creationId xmlns:a16="http://schemas.microsoft.com/office/drawing/2014/main" id="{778D00CE-3EF8-C7CD-9078-96364D069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1434" y="1"/>
            <a:ext cx="4420566" cy="364872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7986DE-3661-0020-CA60-4125FC033EC3}"/>
              </a:ext>
            </a:extLst>
          </p:cNvPr>
          <p:cNvSpPr txBox="1">
            <a:spLocks/>
          </p:cNvSpPr>
          <p:nvPr/>
        </p:nvSpPr>
        <p:spPr>
          <a:xfrm>
            <a:off x="472697" y="1171851"/>
            <a:ext cx="6579031" cy="51579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Two types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Herringbone </a:t>
            </a:r>
            <a:r>
              <a:rPr lang="en-GB" sz="1900" dirty="0"/>
              <a:t>(eg Hartpury College)</a:t>
            </a:r>
            <a:endParaRPr lang="en-GB" dirty="0"/>
          </a:p>
          <a:p>
            <a:pPr marL="400050" lvl="1" indent="0">
              <a:buNone/>
            </a:pPr>
            <a:r>
              <a:rPr lang="en-GB" dirty="0"/>
              <a:t>Holds 10 – 30 cows</a:t>
            </a:r>
          </a:p>
          <a:p>
            <a:pPr marL="400050" lvl="1" indent="0">
              <a:buNone/>
            </a:pPr>
            <a:r>
              <a:rPr lang="en-GB" dirty="0"/>
              <a:t>Milking in batches (sides)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Rotary parlour </a:t>
            </a:r>
            <a:r>
              <a:rPr lang="en-GB" sz="1800" dirty="0"/>
              <a:t>(</a:t>
            </a:r>
            <a:r>
              <a:rPr lang="en-GB" sz="1800" dirty="0" err="1"/>
              <a:t>eg</a:t>
            </a:r>
            <a:r>
              <a:rPr lang="en-GB" sz="1800" dirty="0"/>
              <a:t> HAU)</a:t>
            </a:r>
            <a:endParaRPr lang="en-GB" dirty="0"/>
          </a:p>
          <a:p>
            <a:pPr marL="400050" lvl="1" indent="0">
              <a:buNone/>
            </a:pPr>
            <a:r>
              <a:rPr lang="en-GB" dirty="0"/>
              <a:t>Holds 40 – 100 cows at a time </a:t>
            </a:r>
          </a:p>
          <a:p>
            <a:pPr marL="400050" lvl="1" indent="0">
              <a:buNone/>
            </a:pPr>
            <a:r>
              <a:rPr lang="en-GB" dirty="0"/>
              <a:t>Parlour rotates – difficult to attach sensors</a:t>
            </a:r>
          </a:p>
          <a:p>
            <a:pPr marL="400050" lvl="1" indent="0">
              <a:buNone/>
            </a:pPr>
            <a:r>
              <a:rPr lang="en-GB" dirty="0"/>
              <a:t>C = First non-rotating position</a:t>
            </a:r>
          </a:p>
          <a:p>
            <a:pPr marL="0" indent="0">
              <a:buNone/>
            </a:pPr>
            <a:r>
              <a:rPr lang="en-GB" dirty="0"/>
              <a:t>Currently collecting data at </a:t>
            </a:r>
            <a:r>
              <a:rPr lang="en-GB" dirty="0">
                <a:highlight>
                  <a:srgbClr val="FFFF00"/>
                </a:highlight>
              </a:rPr>
              <a:t>C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sz="2200" dirty="0"/>
              <a:t>May need to revisit for Robotic/AMS systems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B7CF20-2ADF-B0A7-0B26-8E904680E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0610" y="3717200"/>
            <a:ext cx="4761390" cy="31643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35FD3A-CDB3-713F-CBE0-49323D526487}"/>
              </a:ext>
            </a:extLst>
          </p:cNvPr>
          <p:cNvSpPr txBox="1"/>
          <p:nvPr/>
        </p:nvSpPr>
        <p:spPr>
          <a:xfrm>
            <a:off x="9624874" y="4682516"/>
            <a:ext cx="372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highlight>
                  <a:srgbClr val="FFFF00"/>
                </a:highlight>
                <a:latin typeface="+mj-lt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093796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86B01-1970-BA71-6F25-8BF1EA89D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Collecting milk temperature data -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3EE27-B51B-9543-810B-AF32371F8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Initial trials with data logged to SD card </a:t>
            </a:r>
          </a:p>
          <a:p>
            <a:r>
              <a:rPr lang="en-GB" dirty="0"/>
              <a:t>Currently using Particle Boron’s as for THI/DHLI</a:t>
            </a:r>
          </a:p>
          <a:p>
            <a:r>
              <a:rPr lang="en-GB" dirty="0"/>
              <a:t>Use 0.1% thermistors to measure temperature</a:t>
            </a:r>
          </a:p>
          <a:p>
            <a:pPr lvl="1"/>
            <a:r>
              <a:rPr lang="en-GB" dirty="0"/>
              <a:t>V robust</a:t>
            </a:r>
          </a:p>
          <a:p>
            <a:pPr lvl="1"/>
            <a:r>
              <a:rPr lang="en-GB" dirty="0"/>
              <a:t>V sensitive </a:t>
            </a:r>
          </a:p>
          <a:p>
            <a:pPr lvl="1"/>
            <a:r>
              <a:rPr lang="en-GB" dirty="0"/>
              <a:t>?Calibration</a:t>
            </a:r>
          </a:p>
          <a:p>
            <a:r>
              <a:rPr lang="en-GB" dirty="0"/>
              <a:t>Collect data v frequently and pre-process on MPU</a:t>
            </a:r>
          </a:p>
          <a:p>
            <a:pPr lvl="1"/>
            <a:r>
              <a:rPr lang="en-GB" dirty="0"/>
              <a:t>Collect more frequently during milking times   </a:t>
            </a:r>
          </a:p>
          <a:p>
            <a:pPr lvl="1"/>
            <a:r>
              <a:rPr lang="en-GB" dirty="0"/>
              <a:t>Hardware - 16 bit ADC </a:t>
            </a:r>
          </a:p>
          <a:p>
            <a:pPr lvl="1"/>
            <a:r>
              <a:rPr lang="en-GB" dirty="0"/>
              <a:t>Software – oversample to get to about 20 bit resolution</a:t>
            </a:r>
          </a:p>
          <a:p>
            <a:pPr lvl="1"/>
            <a:r>
              <a:rPr lang="en-GB" dirty="0"/>
              <a:t>Determine median etc. to remove outliers </a:t>
            </a:r>
          </a:p>
        </p:txBody>
      </p:sp>
    </p:spTree>
    <p:extLst>
      <p:ext uri="{BB962C8B-B14F-4D97-AF65-F5344CB8AC3E}">
        <p14:creationId xmlns:p14="http://schemas.microsoft.com/office/powerpoint/2010/main" val="5863949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E22A7A-3286-4D12-BC51-4BB4D8D02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6376"/>
            <a:ext cx="10972800" cy="778098"/>
          </a:xfrm>
        </p:spPr>
        <p:txBody>
          <a:bodyPr/>
          <a:lstStyle/>
          <a:p>
            <a:r>
              <a:rPr lang="en-GB" dirty="0"/>
              <a:t>Preliminary milk temperature records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04D80D4-5BCC-727B-818E-5F1FAB5D5262}"/>
              </a:ext>
            </a:extLst>
          </p:cNvPr>
          <p:cNvGrpSpPr/>
          <p:nvPr/>
        </p:nvGrpSpPr>
        <p:grpSpPr>
          <a:xfrm>
            <a:off x="5618375" y="942680"/>
            <a:ext cx="6374991" cy="3582186"/>
            <a:chOff x="273094" y="1140619"/>
            <a:chExt cx="8461603" cy="4920548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CE15DA5C-4297-47F8-B36A-565BC3B775CF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878608258"/>
                </p:ext>
              </p:extLst>
            </p:nvPr>
          </p:nvGraphicFramePr>
          <p:xfrm>
            <a:off x="273094" y="1140619"/>
            <a:ext cx="8461603" cy="492054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2C9002A-5D26-4DE2-A07C-9CA53FBEBDAF}"/>
                </a:ext>
              </a:extLst>
            </p:cNvPr>
            <p:cNvCxnSpPr/>
            <p:nvPr/>
          </p:nvCxnSpPr>
          <p:spPr>
            <a:xfrm>
              <a:off x="975360" y="2979412"/>
              <a:ext cx="600891" cy="0"/>
            </a:xfrm>
            <a:prstGeom prst="line">
              <a:avLst/>
            </a:prstGeom>
            <a:ln w="508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62B716E-F97F-459F-ABDC-A8C1B9C4B1D6}"/>
                </a:ext>
              </a:extLst>
            </p:cNvPr>
            <p:cNvCxnSpPr/>
            <p:nvPr/>
          </p:nvCxnSpPr>
          <p:spPr>
            <a:xfrm>
              <a:off x="7563395" y="3227607"/>
              <a:ext cx="600891" cy="0"/>
            </a:xfrm>
            <a:prstGeom prst="line">
              <a:avLst/>
            </a:prstGeom>
            <a:ln w="508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FDB61BF-5063-42C6-8B78-56C58A17417D}"/>
                </a:ext>
              </a:extLst>
            </p:cNvPr>
            <p:cNvCxnSpPr/>
            <p:nvPr/>
          </p:nvCxnSpPr>
          <p:spPr>
            <a:xfrm>
              <a:off x="6160978" y="2988122"/>
              <a:ext cx="600891" cy="0"/>
            </a:xfrm>
            <a:prstGeom prst="line">
              <a:avLst/>
            </a:prstGeom>
            <a:ln w="508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4672574-12EC-406B-AF02-5D2070019C3D}"/>
                </a:ext>
              </a:extLst>
            </p:cNvPr>
            <p:cNvCxnSpPr/>
            <p:nvPr/>
          </p:nvCxnSpPr>
          <p:spPr>
            <a:xfrm>
              <a:off x="4950486" y="3105681"/>
              <a:ext cx="600891" cy="0"/>
            </a:xfrm>
            <a:prstGeom prst="line">
              <a:avLst/>
            </a:prstGeom>
            <a:ln w="508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AE6E2B8-5245-4161-A189-8C9D4D43D168}"/>
                </a:ext>
              </a:extLst>
            </p:cNvPr>
            <p:cNvCxnSpPr/>
            <p:nvPr/>
          </p:nvCxnSpPr>
          <p:spPr>
            <a:xfrm>
              <a:off x="3631474" y="2970704"/>
              <a:ext cx="600891" cy="0"/>
            </a:xfrm>
            <a:prstGeom prst="line">
              <a:avLst/>
            </a:prstGeom>
            <a:ln w="508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DD6EF68-2EF7-45EB-855C-36573FDE29B6}"/>
                </a:ext>
              </a:extLst>
            </p:cNvPr>
            <p:cNvCxnSpPr/>
            <p:nvPr/>
          </p:nvCxnSpPr>
          <p:spPr>
            <a:xfrm>
              <a:off x="2436607" y="3102407"/>
              <a:ext cx="600891" cy="0"/>
            </a:xfrm>
            <a:prstGeom prst="line">
              <a:avLst/>
            </a:prstGeom>
            <a:ln w="508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DAD9A3-7683-4EB0-B102-CA4C742BC157}"/>
                </a:ext>
              </a:extLst>
            </p:cNvPr>
            <p:cNvSpPr txBox="1"/>
            <p:nvPr/>
          </p:nvSpPr>
          <p:spPr>
            <a:xfrm>
              <a:off x="1516088" y="2597850"/>
              <a:ext cx="747452" cy="4135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34.6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7FAE9A5-D6D4-43F8-B8C9-7AF487C44503}"/>
                </a:ext>
              </a:extLst>
            </p:cNvPr>
            <p:cNvSpPr txBox="1"/>
            <p:nvPr/>
          </p:nvSpPr>
          <p:spPr>
            <a:xfrm>
              <a:off x="7976637" y="2801427"/>
              <a:ext cx="758060" cy="465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31.8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A5E7666-C325-4659-B283-AF7E8DBFB319}"/>
                </a:ext>
              </a:extLst>
            </p:cNvPr>
            <p:cNvSpPr txBox="1"/>
            <p:nvPr/>
          </p:nvSpPr>
          <p:spPr>
            <a:xfrm>
              <a:off x="6723540" y="2659893"/>
              <a:ext cx="758060" cy="465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34.4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9FDDE92-1F34-4DA0-ABB7-117EE18510AA}"/>
                </a:ext>
              </a:extLst>
            </p:cNvPr>
            <p:cNvSpPr txBox="1"/>
            <p:nvPr/>
          </p:nvSpPr>
          <p:spPr>
            <a:xfrm>
              <a:off x="5551378" y="2767127"/>
              <a:ext cx="758060" cy="465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33.8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58C2EA0-8642-486C-9376-DED8934F0D90}"/>
                </a:ext>
              </a:extLst>
            </p:cNvPr>
            <p:cNvSpPr txBox="1"/>
            <p:nvPr/>
          </p:nvSpPr>
          <p:spPr>
            <a:xfrm>
              <a:off x="2928639" y="2767127"/>
              <a:ext cx="758060" cy="465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33.5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BF564D9-59F7-4EC3-8B44-7D4D09889A46}"/>
                </a:ext>
              </a:extLst>
            </p:cNvPr>
            <p:cNvSpPr txBox="1"/>
            <p:nvPr/>
          </p:nvSpPr>
          <p:spPr>
            <a:xfrm>
              <a:off x="4203342" y="2598134"/>
              <a:ext cx="758060" cy="465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35.2</a:t>
              </a: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768CA63A-8BE6-462F-A958-D87D5B036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2198" y="4649240"/>
            <a:ext cx="3367903" cy="2208760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FF8A62F-6CB5-11FF-66F7-A7F1B512D645}"/>
              </a:ext>
            </a:extLst>
          </p:cNvPr>
          <p:cNvSpPr txBox="1">
            <a:spLocks/>
          </p:cNvSpPr>
          <p:nvPr/>
        </p:nvSpPr>
        <p:spPr>
          <a:xfrm>
            <a:off x="211215" y="1390254"/>
            <a:ext cx="5794377" cy="452506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400" dirty="0"/>
              <a:t>Milk temperature measured at milk pump exit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400" dirty="0"/>
              <a:t>Clear patterns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000" dirty="0"/>
              <a:t>High (&gt;30’C) during milking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000" dirty="0"/>
              <a:t>Drops &lt;26 ‘C) between milkings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000" dirty="0"/>
              <a:t>Hot water wash after morning milking </a:t>
            </a:r>
          </a:p>
          <a:p>
            <a:pPr lvl="2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1600" dirty="0"/>
              <a:t>Cleans plant of milk residues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000" dirty="0"/>
              <a:t>Morning milking cooler than afternoon 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000" dirty="0"/>
              <a:t>Propose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1800" dirty="0"/>
              <a:t>Cows at grass, sunny weather, DHLI rises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1800" dirty="0"/>
              <a:t>Core body temperature rises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1800" dirty="0"/>
              <a:t>Milk temperature rises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endParaRPr lang="en-GB" sz="1600" dirty="0"/>
          </a:p>
          <a:p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93F7FB-B4BE-6005-CDE8-006A374673BF}"/>
              </a:ext>
            </a:extLst>
          </p:cNvPr>
          <p:cNvSpPr txBox="1"/>
          <p:nvPr/>
        </p:nvSpPr>
        <p:spPr>
          <a:xfrm>
            <a:off x="121899" y="6433070"/>
            <a:ext cx="38744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+mj-lt"/>
              </a:rPr>
              <a:t>Feather M0 </a:t>
            </a:r>
            <a:r>
              <a:rPr lang="en-GB" sz="1600" dirty="0" err="1">
                <a:latin typeface="+mj-lt"/>
              </a:rPr>
              <a:t>Adalogger</a:t>
            </a:r>
            <a:endParaRPr lang="en-GB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63017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552DC-7490-CAA9-C2AB-AE6C69DA5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Automation of milk temperature collection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262756-E33B-00C4-C418-28D5E9F12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283" y="1358797"/>
            <a:ext cx="5768098" cy="3159644"/>
          </a:xfrm>
          <a:prstGeom prst="rect">
            <a:avLst/>
          </a:prstGeom>
        </p:spPr>
      </p:pic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B7913D94-DF4C-696C-7929-7E8BF141069C}"/>
              </a:ext>
            </a:extLst>
          </p:cNvPr>
          <p:cNvSpPr txBox="1">
            <a:spLocks/>
          </p:cNvSpPr>
          <p:nvPr/>
        </p:nvSpPr>
        <p:spPr>
          <a:xfrm>
            <a:off x="0" y="1052736"/>
            <a:ext cx="5305887" cy="346570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Futura Md BT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+mj-lt"/>
              <a:buAutoNum type="arabicPeriod"/>
            </a:pPr>
            <a:r>
              <a:rPr lang="en-GB" dirty="0"/>
              <a:t>Where temperature taken – distance from udder.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Design of parlour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Pipe runs, flow speeds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Amount of milk in pipes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Ambient air temperature </a:t>
            </a:r>
          </a:p>
          <a:p>
            <a:pPr marL="514350" indent="-457200"/>
            <a:r>
              <a:rPr lang="en-GB" dirty="0"/>
              <a:t>temperature 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33226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353FB-52B3-4AE1-BFFA-BB65B10D3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924" y="1609684"/>
            <a:ext cx="11233643" cy="803578"/>
          </a:xfrm>
        </p:spPr>
        <p:txBody>
          <a:bodyPr>
            <a:normAutofit/>
          </a:bodyPr>
          <a:lstStyle/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400" dirty="0"/>
              <a:t>Li (2019) fitted a quadratic regression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endParaRPr lang="en-GB" sz="2400" dirty="0"/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endParaRPr lang="en-GB" sz="2000" dirty="0"/>
          </a:p>
          <a:p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30D3DE-11C4-4F63-8FB8-3608EC066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80677"/>
            <a:ext cx="10972800" cy="1092608"/>
          </a:xfrm>
        </p:spPr>
        <p:txBody>
          <a:bodyPr>
            <a:normAutofit fontScale="90000"/>
          </a:bodyPr>
          <a:lstStyle/>
          <a:p>
            <a:r>
              <a:rPr lang="en-GB" sz="4400" dirty="0"/>
              <a:t>Effects of heat stress</a:t>
            </a:r>
            <a:br>
              <a:rPr lang="en-GB" sz="4400" dirty="0"/>
            </a:br>
            <a:r>
              <a:rPr lang="en-GB" sz="3100" dirty="0"/>
              <a:t>Reduced feed intake + reduced milk output 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B40FB1-B32E-4227-BC75-333EC6734BAA}"/>
              </a:ext>
            </a:extLst>
          </p:cNvPr>
          <p:cNvSpPr/>
          <p:nvPr/>
        </p:nvSpPr>
        <p:spPr>
          <a:xfrm>
            <a:off x="6353324" y="3855085"/>
            <a:ext cx="522515" cy="324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68878-75A6-45D4-ADBC-581D9AF88DD7}"/>
              </a:ext>
            </a:extLst>
          </p:cNvPr>
          <p:cNvSpPr txBox="1"/>
          <p:nvPr/>
        </p:nvSpPr>
        <p:spPr>
          <a:xfrm>
            <a:off x="10808390" y="6564676"/>
            <a:ext cx="1548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Li, 2019, QLD, AU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9A6B59-9D61-49B5-A7A3-319E08D5219B}"/>
              </a:ext>
            </a:extLst>
          </p:cNvPr>
          <p:cNvSpPr/>
          <p:nvPr/>
        </p:nvSpPr>
        <p:spPr>
          <a:xfrm>
            <a:off x="1021489" y="6194418"/>
            <a:ext cx="715921" cy="6039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D54C31-5654-4827-BD28-AAEB34E09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5307" y="2413262"/>
            <a:ext cx="6502875" cy="363794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4898818-1997-BFD0-E46C-D8D73EAC046D}"/>
              </a:ext>
            </a:extLst>
          </p:cNvPr>
          <p:cNvSpPr/>
          <p:nvPr/>
        </p:nvSpPr>
        <p:spPr>
          <a:xfrm>
            <a:off x="5469201" y="4776186"/>
            <a:ext cx="626799" cy="5682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860B52-7E12-BA50-B093-BBF6AE544991}"/>
              </a:ext>
            </a:extLst>
          </p:cNvPr>
          <p:cNvSpPr/>
          <p:nvPr/>
        </p:nvSpPr>
        <p:spPr>
          <a:xfrm>
            <a:off x="2585307" y="5620624"/>
            <a:ext cx="715921" cy="6039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5629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353FB-52B3-4AE1-BFFA-BB65B10D3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307" y="2050130"/>
            <a:ext cx="5794377" cy="3417415"/>
          </a:xfrm>
        </p:spPr>
        <p:txBody>
          <a:bodyPr>
            <a:normAutofit/>
          </a:bodyPr>
          <a:lstStyle/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dirty="0"/>
              <a:t>Signs of broken-stick response? 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dirty="0"/>
              <a:t>Is there a threshold?</a:t>
            </a:r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dirty="0"/>
              <a:t>Do these data suggest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000" dirty="0"/>
              <a:t>No milk yield loss below THI 66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§"/>
            </a:pPr>
            <a:r>
              <a:rPr lang="en-GB" sz="2000" dirty="0"/>
              <a:t>Linear loss as THI rises above 66</a:t>
            </a:r>
          </a:p>
          <a:p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30D3DE-11C4-4F63-8FB8-3608EC066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80677"/>
            <a:ext cx="10972800" cy="1092608"/>
          </a:xfrm>
        </p:spPr>
        <p:txBody>
          <a:bodyPr>
            <a:normAutofit fontScale="90000"/>
          </a:bodyPr>
          <a:lstStyle/>
          <a:p>
            <a:r>
              <a:rPr lang="en-GB" sz="4400" dirty="0"/>
              <a:t>Effects of heat stress</a:t>
            </a:r>
            <a:br>
              <a:rPr lang="en-GB" sz="4400" dirty="0"/>
            </a:br>
            <a:r>
              <a:rPr lang="en-GB" sz="3100" dirty="0"/>
              <a:t>Reduced feed intake + reduced milk output </a:t>
            </a:r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B40FB1-B32E-4227-BC75-333EC6734BAA}"/>
              </a:ext>
            </a:extLst>
          </p:cNvPr>
          <p:cNvSpPr/>
          <p:nvPr/>
        </p:nvSpPr>
        <p:spPr>
          <a:xfrm>
            <a:off x="6353324" y="3855085"/>
            <a:ext cx="522515" cy="324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68878-75A6-45D4-ADBC-581D9AF88DD7}"/>
              </a:ext>
            </a:extLst>
          </p:cNvPr>
          <p:cNvSpPr txBox="1"/>
          <p:nvPr/>
        </p:nvSpPr>
        <p:spPr>
          <a:xfrm>
            <a:off x="10808390" y="6564676"/>
            <a:ext cx="1548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Li, 2019, QLD, AU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9A6B59-9D61-49B5-A7A3-319E08D5219B}"/>
              </a:ext>
            </a:extLst>
          </p:cNvPr>
          <p:cNvSpPr/>
          <p:nvPr/>
        </p:nvSpPr>
        <p:spPr>
          <a:xfrm>
            <a:off x="1021489" y="6194418"/>
            <a:ext cx="715921" cy="6039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90CC0C-88D1-1021-0004-003F68A9B285}"/>
              </a:ext>
            </a:extLst>
          </p:cNvPr>
          <p:cNvGrpSpPr/>
          <p:nvPr/>
        </p:nvGrpSpPr>
        <p:grpSpPr>
          <a:xfrm>
            <a:off x="6124617" y="2050131"/>
            <a:ext cx="5876076" cy="3087600"/>
            <a:chOff x="1211820" y="3902020"/>
            <a:chExt cx="5637893" cy="28963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8D54C31-5654-4827-BD28-AAEB34E094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1820" y="3902020"/>
              <a:ext cx="5637893" cy="2896375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50A2244-B2A1-CE64-2B3B-30978725334A}"/>
                </a:ext>
              </a:extLst>
            </p:cNvPr>
            <p:cNvCxnSpPr/>
            <p:nvPr/>
          </p:nvCxnSpPr>
          <p:spPr>
            <a:xfrm>
              <a:off x="2819400" y="4366607"/>
              <a:ext cx="2238375" cy="0"/>
            </a:xfrm>
            <a:prstGeom prst="line">
              <a:avLst/>
            </a:prstGeom>
            <a:ln w="254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6E430E-74C8-DC81-54C0-CFA613D8191F}"/>
                </a:ext>
              </a:extLst>
            </p:cNvPr>
            <p:cNvCxnSpPr>
              <a:cxnSpLocks/>
            </p:cNvCxnSpPr>
            <p:nvPr/>
          </p:nvCxnSpPr>
          <p:spPr>
            <a:xfrm>
              <a:off x="5057775" y="4366607"/>
              <a:ext cx="1162050" cy="561975"/>
            </a:xfrm>
            <a:prstGeom prst="line">
              <a:avLst/>
            </a:prstGeom>
            <a:ln w="254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052FF9D-83A8-E3EE-D090-D7AA3913CC52}"/>
                </a:ext>
              </a:extLst>
            </p:cNvPr>
            <p:cNvCxnSpPr>
              <a:cxnSpLocks/>
            </p:cNvCxnSpPr>
            <p:nvPr/>
          </p:nvCxnSpPr>
          <p:spPr>
            <a:xfrm>
              <a:off x="5057775" y="4366607"/>
              <a:ext cx="0" cy="1138843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94898818-1997-BFD0-E46C-D8D73EAC046D}"/>
              </a:ext>
            </a:extLst>
          </p:cNvPr>
          <p:cNvSpPr/>
          <p:nvPr/>
        </p:nvSpPr>
        <p:spPr>
          <a:xfrm>
            <a:off x="5469201" y="4776186"/>
            <a:ext cx="626799" cy="5682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C71F99-D0F7-568B-B66B-E8AE6C813E98}"/>
              </a:ext>
            </a:extLst>
          </p:cNvPr>
          <p:cNvSpPr txBox="1"/>
          <p:nvPr/>
        </p:nvSpPr>
        <p:spPr>
          <a:xfrm>
            <a:off x="9878191" y="3701495"/>
            <a:ext cx="452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C000"/>
                </a:solidFill>
                <a:latin typeface="+mj-lt"/>
              </a:rPr>
              <a:t>66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4CE6B7-5C63-55B1-D2CD-0EAABC7C8093}"/>
              </a:ext>
            </a:extLst>
          </p:cNvPr>
          <p:cNvSpPr txBox="1"/>
          <p:nvPr/>
        </p:nvSpPr>
        <p:spPr>
          <a:xfrm>
            <a:off x="6014301" y="4776186"/>
            <a:ext cx="744718" cy="4745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8757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DE43-AC32-19ED-5022-104910166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7623"/>
            <a:ext cx="10972800" cy="778098"/>
          </a:xfrm>
        </p:spPr>
        <p:txBody>
          <a:bodyPr/>
          <a:lstStyle/>
          <a:p>
            <a:r>
              <a:rPr lang="en-GB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217EC-2F4B-4429-5352-DEBDFDFD2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51045"/>
            <a:ext cx="10972800" cy="567448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2020-23. Grazing project to eat more grass</a:t>
            </a:r>
          </a:p>
          <a:p>
            <a:pPr lvl="1"/>
            <a:r>
              <a:rPr lang="en-GB" dirty="0"/>
              <a:t>Encouraging cows to eat in hot time of day</a:t>
            </a:r>
          </a:p>
          <a:p>
            <a:pPr lvl="1"/>
            <a:r>
              <a:rPr lang="en-GB" dirty="0"/>
              <a:t>Seemed to compromise cow welfare</a:t>
            </a:r>
          </a:p>
          <a:p>
            <a:r>
              <a:rPr lang="en-GB" dirty="0"/>
              <a:t>2021-2023</a:t>
            </a:r>
          </a:p>
          <a:p>
            <a:pPr lvl="1"/>
            <a:r>
              <a:rPr lang="en-GB" dirty="0"/>
              <a:t>Project funded by Lallemand Animal Nutrition</a:t>
            </a:r>
          </a:p>
          <a:p>
            <a:pPr lvl="1"/>
            <a:r>
              <a:rPr lang="en-GB" dirty="0"/>
              <a:t>Aims</a:t>
            </a:r>
          </a:p>
          <a:p>
            <a:pPr lvl="2"/>
            <a:r>
              <a:rPr lang="en-GB" dirty="0"/>
              <a:t>Assess heat stress risk on UK farms </a:t>
            </a:r>
          </a:p>
          <a:p>
            <a:pPr lvl="2"/>
            <a:r>
              <a:rPr lang="en-GB" dirty="0"/>
              <a:t>Raise public/farmer awareness of heat stress </a:t>
            </a:r>
          </a:p>
          <a:p>
            <a:pPr lvl="1"/>
            <a:r>
              <a:rPr lang="en-GB" dirty="0"/>
              <a:t>Realised the current assessments not very good</a:t>
            </a:r>
          </a:p>
          <a:p>
            <a:r>
              <a:rPr lang="en-GB" dirty="0"/>
              <a:t>2022</a:t>
            </a:r>
          </a:p>
          <a:p>
            <a:pPr lvl="1"/>
            <a:r>
              <a:rPr lang="en-GB" dirty="0"/>
              <a:t>Enrolled for HAU Data Science MSc</a:t>
            </a:r>
          </a:p>
          <a:p>
            <a:pPr lvl="1"/>
            <a:r>
              <a:rPr lang="en-GB" dirty="0"/>
              <a:t>Started collecting farm data </a:t>
            </a:r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32A458-A82D-4D8D-75D9-8DBF385CA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2670" y="2998921"/>
            <a:ext cx="2041095" cy="20410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B6CC55-CB84-03E4-6DF4-07E1F3972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2671" y="1042423"/>
            <a:ext cx="2041095" cy="169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032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02AC7-7F8A-4A1A-93BA-F3E338565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Effect of THI on vaginal temperature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856CD-E248-45CC-9346-F00CD76A0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6150" y="1300602"/>
            <a:ext cx="4057650" cy="4876361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Vaginal temperature v similar to core temperature</a:t>
            </a:r>
          </a:p>
          <a:p>
            <a:endParaRPr lang="en-GB" dirty="0"/>
          </a:p>
          <a:p>
            <a:r>
              <a:rPr lang="en-GB" dirty="0"/>
              <a:t>Cool period - Jan to Feb, MY = 24.8 l/day, n=5 cows 	</a:t>
            </a:r>
          </a:p>
          <a:p>
            <a:r>
              <a:rPr lang="en-GB" dirty="0"/>
              <a:t>Hot period - Aug-Sept, MY 28.9 l/day, n=6 cows</a:t>
            </a:r>
          </a:p>
          <a:p>
            <a:r>
              <a:rPr lang="en-GB" dirty="0"/>
              <a:t>Figure is for all 5+6 cows. 	</a:t>
            </a:r>
          </a:p>
          <a:p>
            <a:r>
              <a:rPr lang="en-GB" dirty="0"/>
              <a:t>In cool period will assume all cows are always below THI threshold so have NO heat stress	</a:t>
            </a:r>
          </a:p>
          <a:p>
            <a:r>
              <a:rPr lang="en-GB" dirty="0"/>
              <a:t>Sensor resolution looks to be about 100 </a:t>
            </a:r>
            <a:r>
              <a:rPr lang="en-GB" dirty="0" err="1"/>
              <a:t>mK</a:t>
            </a:r>
            <a:r>
              <a:rPr lang="en-GB" dirty="0"/>
              <a:t> </a:t>
            </a:r>
          </a:p>
          <a:p>
            <a:r>
              <a:rPr lang="en-GB" dirty="0"/>
              <a:t>Clear indication of a bent stick response 	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0E1168-639D-479C-AFC7-DA47D8E14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1" y="1300602"/>
            <a:ext cx="6638924" cy="54364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2A481F-951F-46A2-B9B7-D23EC14BA73F}"/>
              </a:ext>
            </a:extLst>
          </p:cNvPr>
          <p:cNvSpPr txBox="1"/>
          <p:nvPr/>
        </p:nvSpPr>
        <p:spPr>
          <a:xfrm>
            <a:off x="8586652" y="6384155"/>
            <a:ext cx="32570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Nabenishi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, 2011, SW Japan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7C27F-2CEF-D01D-5CA0-9BA286DBBAF7}"/>
              </a:ext>
            </a:extLst>
          </p:cNvPr>
          <p:cNvSpPr txBox="1"/>
          <p:nvPr/>
        </p:nvSpPr>
        <p:spPr>
          <a:xfrm>
            <a:off x="4901938" y="1740191"/>
            <a:ext cx="942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+mj-lt"/>
              </a:rPr>
              <a:t>Hot period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262AA1-E62F-0A1B-C08E-34B6315537BE}"/>
              </a:ext>
            </a:extLst>
          </p:cNvPr>
          <p:cNvSpPr/>
          <p:nvPr/>
        </p:nvSpPr>
        <p:spPr>
          <a:xfrm rot="449650">
            <a:off x="5329931" y="2058536"/>
            <a:ext cx="1324791" cy="3726341"/>
          </a:xfrm>
          <a:prstGeom prst="ellipse">
            <a:avLst/>
          </a:prstGeom>
          <a:solidFill>
            <a:srgbClr val="FF00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2A0C770-1562-0D26-1C89-83606FC0A2B3}"/>
              </a:ext>
            </a:extLst>
          </p:cNvPr>
          <p:cNvSpPr/>
          <p:nvPr/>
        </p:nvSpPr>
        <p:spPr>
          <a:xfrm rot="5400000">
            <a:off x="2840777" y="3098109"/>
            <a:ext cx="999244" cy="3324858"/>
          </a:xfrm>
          <a:prstGeom prst="ellipse">
            <a:avLst/>
          </a:prstGeom>
          <a:solidFill>
            <a:srgbClr val="00B0F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BA8AA6-F640-0530-D619-41A50968B90D}"/>
              </a:ext>
            </a:extLst>
          </p:cNvPr>
          <p:cNvSpPr txBox="1"/>
          <p:nvPr/>
        </p:nvSpPr>
        <p:spPr>
          <a:xfrm>
            <a:off x="1588214" y="5184860"/>
            <a:ext cx="942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+mj-lt"/>
              </a:rPr>
              <a:t>Cool period</a:t>
            </a:r>
          </a:p>
        </p:txBody>
      </p:sp>
    </p:spTree>
    <p:extLst>
      <p:ext uri="{BB962C8B-B14F-4D97-AF65-F5344CB8AC3E}">
        <p14:creationId xmlns:p14="http://schemas.microsoft.com/office/powerpoint/2010/main" val="6933636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5094-47ED-7211-DE58-64D642ABD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7623"/>
            <a:ext cx="10972800" cy="778098"/>
          </a:xfrm>
        </p:spPr>
        <p:txBody>
          <a:bodyPr/>
          <a:lstStyle/>
          <a:p>
            <a:r>
              <a:rPr lang="en-GB" dirty="0"/>
              <a:t>Next stages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3872C-3EB4-D769-C4E2-88AD736B9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72715"/>
            <a:ext cx="10972800" cy="5670697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Use UK data</a:t>
            </a:r>
          </a:p>
          <a:p>
            <a:pPr lvl="1"/>
            <a:r>
              <a:rPr lang="en-GB" dirty="0"/>
              <a:t>When do we get heat stress episodes</a:t>
            </a:r>
          </a:p>
          <a:p>
            <a:pPr lvl="1"/>
            <a:r>
              <a:rPr lang="en-GB" dirty="0"/>
              <a:t>How does </a:t>
            </a:r>
            <a:r>
              <a:rPr lang="en-GB" dirty="0" err="1"/>
              <a:t>THI</a:t>
            </a:r>
            <a:r>
              <a:rPr lang="en-GB" dirty="0"/>
              <a:t> / </a:t>
            </a:r>
            <a:r>
              <a:rPr lang="en-GB" dirty="0" err="1"/>
              <a:t>DHLI</a:t>
            </a:r>
            <a:r>
              <a:rPr lang="en-GB" dirty="0"/>
              <a:t> change </a:t>
            </a:r>
          </a:p>
          <a:p>
            <a:pPr lvl="1"/>
            <a:r>
              <a:rPr lang="en-GB" dirty="0"/>
              <a:t>How does this affect milk yield </a:t>
            </a:r>
          </a:p>
          <a:p>
            <a:pPr lvl="1"/>
            <a:r>
              <a:rPr lang="en-GB" dirty="0"/>
              <a:t>How does milk temperature change </a:t>
            </a:r>
          </a:p>
          <a:p>
            <a:r>
              <a:rPr lang="en-GB" dirty="0"/>
              <a:t>Relate milk temperature changes to</a:t>
            </a:r>
          </a:p>
          <a:p>
            <a:pPr lvl="1"/>
            <a:r>
              <a:rPr lang="en-GB" dirty="0"/>
              <a:t>Changes in </a:t>
            </a:r>
            <a:r>
              <a:rPr lang="en-GB" dirty="0" err="1"/>
              <a:t>THI</a:t>
            </a:r>
            <a:r>
              <a:rPr lang="en-GB" dirty="0"/>
              <a:t> / </a:t>
            </a:r>
            <a:r>
              <a:rPr lang="en-GB" dirty="0" err="1"/>
              <a:t>DHLI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Changes in measured milk yield </a:t>
            </a:r>
          </a:p>
          <a:p>
            <a:r>
              <a:rPr lang="en-GB" dirty="0"/>
              <a:t>Can we predict heat load from milk temperatures</a:t>
            </a:r>
          </a:p>
          <a:p>
            <a:pPr lvl="1"/>
            <a:r>
              <a:rPr lang="en-GB" dirty="0"/>
              <a:t>A new, better index</a:t>
            </a:r>
          </a:p>
          <a:p>
            <a:pPr lvl="1"/>
            <a:r>
              <a:rPr lang="en-GB" dirty="0"/>
              <a:t>Broken-stick regression or better methods</a:t>
            </a:r>
          </a:p>
          <a:p>
            <a:pPr lvl="1"/>
            <a:r>
              <a:rPr lang="en-GB" dirty="0"/>
              <a:t>Deliver on-farm through edge processing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39141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4C051-9300-8C8A-FFCA-94E458710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7201"/>
            <a:ext cx="10972800" cy="778098"/>
          </a:xfrm>
        </p:spPr>
        <p:txBody>
          <a:bodyPr/>
          <a:lstStyle/>
          <a:p>
            <a:r>
              <a:rPr lang="en-GB" dirty="0"/>
              <a:t>Thank you</a:t>
            </a:r>
          </a:p>
        </p:txBody>
      </p:sp>
      <p:pic>
        <p:nvPicPr>
          <p:cNvPr id="5" name="Content Placeholder 4" descr="Cows in a barn&#10;&#10;Description automatically generated">
            <a:extLst>
              <a:ext uri="{FF2B5EF4-FFF2-40B4-BE49-F238E27FC236}">
                <a16:creationId xmlns:a16="http://schemas.microsoft.com/office/drawing/2014/main" id="{47F385C4-44F0-439B-8CA4-AED8F7BB1A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544" y="880991"/>
            <a:ext cx="7786255" cy="5839692"/>
          </a:xfrm>
        </p:spPr>
      </p:pic>
    </p:spTree>
    <p:extLst>
      <p:ext uri="{BB962C8B-B14F-4D97-AF65-F5344CB8AC3E}">
        <p14:creationId xmlns:p14="http://schemas.microsoft.com/office/powerpoint/2010/main" val="3183131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EAFD6-7CAA-8DF9-55B8-6361FF467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43"/>
            <a:ext cx="10972800" cy="778098"/>
          </a:xfrm>
        </p:spPr>
        <p:txBody>
          <a:bodyPr/>
          <a:lstStyle/>
          <a:p>
            <a:r>
              <a:rPr lang="en-GB" dirty="0"/>
              <a:t>Masters studies progress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EA5FE-6187-EB84-E354-18DA78B51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88193"/>
            <a:ext cx="10972800" cy="561057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2022 – enrolled for PGCert/MSc in Data Science</a:t>
            </a:r>
          </a:p>
          <a:p>
            <a:pPr lvl="1"/>
            <a:r>
              <a:rPr lang="en-GB" dirty="0"/>
              <a:t>Completed first four compulsory modules</a:t>
            </a:r>
          </a:p>
          <a:p>
            <a:r>
              <a:rPr lang="en-GB" dirty="0"/>
              <a:t>Spring 2023 Changed to </a:t>
            </a:r>
            <a:r>
              <a:rPr lang="en-GB" dirty="0" err="1"/>
              <a:t>MRes</a:t>
            </a:r>
            <a:r>
              <a:rPr lang="en-GB" dirty="0"/>
              <a:t> (part time)</a:t>
            </a:r>
          </a:p>
          <a:p>
            <a:r>
              <a:rPr lang="en-GB" dirty="0"/>
              <a:t>Summer 2023 Data collection : Phase I</a:t>
            </a:r>
          </a:p>
          <a:p>
            <a:r>
              <a:rPr lang="en-GB" dirty="0"/>
              <a:t>Winter 2023      : Intentions</a:t>
            </a:r>
          </a:p>
          <a:p>
            <a:pPr lvl="1"/>
            <a:r>
              <a:rPr lang="en-GB" dirty="0"/>
              <a:t>Refine project ideas, start data processing </a:t>
            </a:r>
          </a:p>
          <a:p>
            <a:pPr lvl="1"/>
            <a:r>
              <a:rPr lang="en-GB" dirty="0"/>
              <a:t>Develop new predictive models</a:t>
            </a:r>
          </a:p>
          <a:p>
            <a:r>
              <a:rPr lang="en-GB" dirty="0"/>
              <a:t>Summer 2024  Data collection : Phase II</a:t>
            </a:r>
          </a:p>
          <a:p>
            <a:r>
              <a:rPr lang="en-GB" dirty="0"/>
              <a:t>Winter 2024. complete analyses and write up</a:t>
            </a:r>
          </a:p>
          <a:p>
            <a:r>
              <a:rPr lang="en-GB" dirty="0"/>
              <a:t>SO: very much a work in progress – ideas please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8AB9DD-32CA-8B28-9853-FC762187FC6E}"/>
              </a:ext>
            </a:extLst>
          </p:cNvPr>
          <p:cNvSpPr/>
          <p:nvPr/>
        </p:nvSpPr>
        <p:spPr>
          <a:xfrm>
            <a:off x="496479" y="3035429"/>
            <a:ext cx="3189402" cy="593889"/>
          </a:xfrm>
          <a:prstGeom prst="ellipse">
            <a:avLst/>
          </a:prstGeom>
          <a:solidFill>
            <a:schemeClr val="accent5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tant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3034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84B61-1481-DBEE-25CD-7DAF5C9F8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 parts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FDED8-4BFF-3FCA-5B0B-C84E24DEB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Wednesday HARUG group </a:t>
            </a:r>
          </a:p>
          <a:p>
            <a:pPr lvl="1"/>
            <a:r>
              <a:rPr lang="en-GB" dirty="0"/>
              <a:t>Progress so far </a:t>
            </a:r>
          </a:p>
          <a:p>
            <a:pPr lvl="1"/>
            <a:r>
              <a:rPr lang="en-GB" dirty="0"/>
              <a:t>The software and hardware systems used to collect data </a:t>
            </a:r>
          </a:p>
          <a:p>
            <a:pPr lvl="1"/>
            <a:r>
              <a:rPr lang="en-GB" dirty="0"/>
              <a:t>Data handling and presentation for public engagement</a:t>
            </a:r>
          </a:p>
          <a:p>
            <a:endParaRPr lang="en-GB" dirty="0"/>
          </a:p>
          <a:p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Friday – lab meeting </a:t>
            </a:r>
          </a:p>
          <a:p>
            <a:pPr lvl="1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Ideas for future work</a:t>
            </a:r>
          </a:p>
          <a:p>
            <a:pPr lvl="1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Best ways to analyse the data </a:t>
            </a:r>
          </a:p>
          <a:p>
            <a:pPr lvl="1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Aims and objectives </a:t>
            </a:r>
          </a:p>
          <a:p>
            <a:pPr lvl="1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POC analyses </a:t>
            </a:r>
          </a:p>
          <a:p>
            <a:pPr lvl="1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other approaches? </a:t>
            </a:r>
          </a:p>
        </p:txBody>
      </p:sp>
    </p:spTree>
    <p:extLst>
      <p:ext uri="{BB962C8B-B14F-4D97-AF65-F5344CB8AC3E}">
        <p14:creationId xmlns:p14="http://schemas.microsoft.com/office/powerpoint/2010/main" val="322997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50ACF-0424-DB4C-A117-1108A8D6A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7623"/>
            <a:ext cx="10972800" cy="778098"/>
          </a:xfrm>
        </p:spPr>
        <p:txBody>
          <a:bodyPr/>
          <a:lstStyle/>
          <a:p>
            <a:r>
              <a:rPr lang="en-GB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0F9BE-FE2C-61A8-6329-D88BCD183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71105"/>
            <a:ext cx="10972800" cy="546939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Why is heat stress important?</a:t>
            </a:r>
          </a:p>
          <a:p>
            <a:r>
              <a:rPr lang="en-GB" dirty="0"/>
              <a:t>How is it measured?</a:t>
            </a:r>
          </a:p>
          <a:p>
            <a:pPr lvl="1"/>
            <a:r>
              <a:rPr lang="en-GB" dirty="0"/>
              <a:t>Limitations </a:t>
            </a:r>
          </a:p>
          <a:p>
            <a:r>
              <a:rPr lang="en-GB" dirty="0"/>
              <a:t>Main hypothesis for cow-based measurement</a:t>
            </a:r>
          </a:p>
          <a:p>
            <a:pPr lvl="1"/>
            <a:r>
              <a:rPr lang="en-GB" dirty="0"/>
              <a:t>POC investigations </a:t>
            </a:r>
          </a:p>
          <a:p>
            <a:pPr lvl="1"/>
            <a:r>
              <a:rPr lang="en-GB" dirty="0"/>
              <a:t>“If you can’t see it in the data will be difficult to model”</a:t>
            </a:r>
          </a:p>
          <a:p>
            <a:r>
              <a:rPr lang="en-GB" dirty="0"/>
              <a:t>Data collection methods</a:t>
            </a:r>
          </a:p>
          <a:p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Data sets available </a:t>
            </a:r>
          </a:p>
          <a:p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Request – ideas for approaches to develop model</a:t>
            </a:r>
          </a:p>
          <a:p>
            <a:pPr lvl="1"/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Limitations </a:t>
            </a:r>
            <a:r>
              <a:rPr lang="en-GB" sz="2000" dirty="0">
                <a:solidFill>
                  <a:schemeClr val="bg1">
                    <a:lumMod val="85000"/>
                  </a:schemeClr>
                </a:solidFill>
              </a:rPr>
              <a:t>(edge processing on commercial farms)</a:t>
            </a:r>
          </a:p>
        </p:txBody>
      </p:sp>
    </p:spTree>
    <p:extLst>
      <p:ext uri="{BB962C8B-B14F-4D97-AF65-F5344CB8AC3E}">
        <p14:creationId xmlns:p14="http://schemas.microsoft.com/office/powerpoint/2010/main" val="3635548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8F518-5380-461C-BD9F-62F4D7A3A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73" y="150982"/>
            <a:ext cx="7987342" cy="778098"/>
          </a:xfrm>
        </p:spPr>
        <p:txBody>
          <a:bodyPr/>
          <a:lstStyle/>
          <a:p>
            <a:r>
              <a:rPr lang="en-GB" dirty="0"/>
              <a:t>What is heat stress?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072AE-E26B-4ACE-9748-1681AF219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6260"/>
            <a:ext cx="7563729" cy="55680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4000" b="1" dirty="0"/>
              <a:t>Excessive heat accumulation</a:t>
            </a:r>
          </a:p>
          <a:p>
            <a:pPr marL="0" indent="0" algn="ctr">
              <a:buNone/>
            </a:pPr>
            <a:endParaRPr lang="en-GB" sz="4000" b="1" dirty="0"/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Ø"/>
            </a:pPr>
            <a:r>
              <a:rPr lang="en-GB" sz="3600" dirty="0"/>
              <a:t>Balance between 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Ø"/>
            </a:pPr>
            <a:r>
              <a:rPr lang="en-GB" sz="3200" dirty="0"/>
              <a:t>Heat production and heat inputs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Ø"/>
            </a:pPr>
            <a:r>
              <a:rPr lang="en-GB" sz="3200" dirty="0"/>
              <a:t>Animal’s ability to lose heat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Ø"/>
            </a:pPr>
            <a:endParaRPr lang="en-GB" sz="3200" dirty="0"/>
          </a:p>
          <a:p>
            <a:pPr>
              <a:buClr>
                <a:schemeClr val="accent1">
                  <a:lumMod val="75000"/>
                </a:schemeClr>
              </a:buClr>
              <a:buSzPct val="60000"/>
              <a:buFont typeface="Wingdings" panose="05000000000000000000" pitchFamily="2" charset="2"/>
              <a:buChar char="Ø"/>
            </a:pPr>
            <a:r>
              <a:rPr lang="en-GB" sz="3600" dirty="0"/>
              <a:t>Problem for both              Grazing and Housed cows 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457ACD-BF15-4780-9971-F9F52C2BB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3988" y="0"/>
            <a:ext cx="3128012" cy="4164874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A9F46B-35E7-4F66-8869-9E5AB6747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227" y="3314699"/>
            <a:ext cx="4664773" cy="3895997"/>
          </a:xfrm>
          <a:prstGeom prst="rect">
            <a:avLst/>
          </a:prstGeom>
          <a:ln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02147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1E991-9F67-295C-5FFB-20CCEC425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12" y="47021"/>
            <a:ext cx="8801901" cy="778098"/>
          </a:xfrm>
        </p:spPr>
        <p:txBody>
          <a:bodyPr>
            <a:normAutofit fontScale="90000"/>
          </a:bodyPr>
          <a:lstStyle/>
          <a:p>
            <a:r>
              <a:rPr lang="en-GB" dirty="0"/>
              <a:t>Why heat stress is a growing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039C2-B3D2-B404-08B2-BD9ADE0D9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69025"/>
            <a:ext cx="7309282" cy="3326270"/>
          </a:xfrm>
        </p:spPr>
        <p:txBody>
          <a:bodyPr>
            <a:normAutofit fontScale="77500" lnSpcReduction="20000"/>
          </a:bodyPr>
          <a:lstStyle/>
          <a:p>
            <a:pPr lvl="1"/>
            <a:r>
              <a:rPr lang="en-GB" dirty="0"/>
              <a:t>Global warming</a:t>
            </a:r>
          </a:p>
          <a:p>
            <a:pPr lvl="2"/>
            <a:r>
              <a:rPr lang="en-GB" dirty="0"/>
              <a:t>Average temperatures rising </a:t>
            </a:r>
          </a:p>
          <a:p>
            <a:pPr lvl="2"/>
            <a:r>
              <a:rPr lang="en-GB" dirty="0"/>
              <a:t>Number of extreme days rising </a:t>
            </a:r>
          </a:p>
          <a:p>
            <a:pPr lvl="2"/>
            <a:r>
              <a:rPr lang="en-GB" dirty="0"/>
              <a:t>Best case scenario: will over-shoot +1.5’C then drop back again 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Rising milk yields </a:t>
            </a:r>
          </a:p>
          <a:p>
            <a:pPr lvl="2"/>
            <a:r>
              <a:rPr lang="en-GB" dirty="0"/>
              <a:t>Increasing metabolic heat production</a:t>
            </a:r>
          </a:p>
          <a:p>
            <a:pPr lvl="2"/>
            <a:r>
              <a:rPr lang="en-GB" dirty="0"/>
              <a:t>40 l/day heat output is </a:t>
            </a:r>
          </a:p>
          <a:p>
            <a:pPr lvl="3"/>
            <a:r>
              <a:rPr lang="en-GB" dirty="0"/>
              <a:t>18 fold greater than human</a:t>
            </a:r>
          </a:p>
          <a:p>
            <a:pPr lvl="3"/>
            <a:r>
              <a:rPr lang="en-GB" dirty="0"/>
              <a:t>More than a small office heater</a:t>
            </a:r>
          </a:p>
          <a:p>
            <a:pPr lvl="2"/>
            <a:endParaRPr lang="en-GB" dirty="0"/>
          </a:p>
          <a:p>
            <a:pPr lvl="2"/>
            <a:endParaRPr lang="en-GB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6E92B26-2669-0474-408D-AED9F126A30D}"/>
              </a:ext>
            </a:extLst>
          </p:cNvPr>
          <p:cNvGraphicFramePr>
            <a:graphicFrameLocks/>
          </p:cNvGraphicFramePr>
          <p:nvPr/>
        </p:nvGraphicFramePr>
        <p:xfrm>
          <a:off x="7977597" y="4107949"/>
          <a:ext cx="3810959" cy="26443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70C8034-0908-E52D-EC02-33B8A34F00BF}"/>
              </a:ext>
            </a:extLst>
          </p:cNvPr>
          <p:cNvSpPr txBox="1"/>
          <p:nvPr/>
        </p:nvSpPr>
        <p:spPr>
          <a:xfrm>
            <a:off x="10530558" y="6525809"/>
            <a:ext cx="14397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Purwanto, 2014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83D6E244-0950-0221-40C4-51204D213E7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7378858"/>
              </p:ext>
            </p:extLst>
          </p:nvPr>
        </p:nvGraphicFramePr>
        <p:xfrm>
          <a:off x="2047687" y="4310059"/>
          <a:ext cx="4653429" cy="2215749"/>
        </p:xfrm>
        <a:graphic>
          <a:graphicData uri="http://schemas.openxmlformats.org/drawingml/2006/table">
            <a:tbl>
              <a:tblPr/>
              <a:tblGrid>
                <a:gridCol w="2487179">
                  <a:extLst>
                    <a:ext uri="{9D8B030D-6E8A-4147-A177-3AD203B41FA5}">
                      <a16:colId xmlns:a16="http://schemas.microsoft.com/office/drawing/2014/main" val="3743493928"/>
                    </a:ext>
                  </a:extLst>
                </a:gridCol>
                <a:gridCol w="2166250">
                  <a:extLst>
                    <a:ext uri="{9D8B030D-6E8A-4147-A177-3AD203B41FA5}">
                      <a16:colId xmlns:a16="http://schemas.microsoft.com/office/drawing/2014/main" val="2020386305"/>
                    </a:ext>
                  </a:extLst>
                </a:gridCol>
              </a:tblGrid>
              <a:tr h="326861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KW heat output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10090"/>
                  </a:ext>
                </a:extLst>
              </a:tr>
              <a:tr h="40869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 l/day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8789564"/>
                  </a:ext>
                </a:extLst>
              </a:tr>
              <a:tr h="40869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 l/day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0439107"/>
                  </a:ext>
                </a:extLst>
              </a:tr>
              <a:tr h="40869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 l/day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5331279"/>
                  </a:ext>
                </a:extLst>
              </a:tr>
              <a:tr h="313576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 weeks pregnant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9552185"/>
                  </a:ext>
                </a:extLst>
              </a:tr>
              <a:tr h="3492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244918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0E343B0-4CBB-0AD9-D15C-D3448F46D5BA}"/>
              </a:ext>
            </a:extLst>
          </p:cNvPr>
          <p:cNvSpPr txBox="1"/>
          <p:nvPr/>
        </p:nvSpPr>
        <p:spPr>
          <a:xfrm>
            <a:off x="5480691" y="6562790"/>
            <a:ext cx="14397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From FiM, 2004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24B4E56-DCD6-7FB8-57B2-07064E0634C8}"/>
              </a:ext>
            </a:extLst>
          </p:cNvPr>
          <p:cNvGrpSpPr/>
          <p:nvPr/>
        </p:nvGrpSpPr>
        <p:grpSpPr>
          <a:xfrm>
            <a:off x="8748074" y="90926"/>
            <a:ext cx="2834326" cy="4017023"/>
            <a:chOff x="8625526" y="90926"/>
            <a:chExt cx="2758161" cy="36021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34DCC78-0DED-EECB-FA86-978D5B2CB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58766" y="187082"/>
              <a:ext cx="2580827" cy="3506030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39691C2-AF03-C9E4-11F8-E64640FF662E}"/>
                </a:ext>
              </a:extLst>
            </p:cNvPr>
            <p:cNvSpPr/>
            <p:nvPr/>
          </p:nvSpPr>
          <p:spPr>
            <a:xfrm>
              <a:off x="11250446" y="187082"/>
              <a:ext cx="133241" cy="32419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503CBC2-9C8C-AEB9-AA58-841C0E3C1D9D}"/>
                </a:ext>
              </a:extLst>
            </p:cNvPr>
            <p:cNvSpPr/>
            <p:nvPr/>
          </p:nvSpPr>
          <p:spPr>
            <a:xfrm>
              <a:off x="8787459" y="90926"/>
              <a:ext cx="89147" cy="324191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900F9C6-6BB6-971F-4838-F7EB9F5F52BD}"/>
                </a:ext>
              </a:extLst>
            </p:cNvPr>
            <p:cNvSpPr/>
            <p:nvPr/>
          </p:nvSpPr>
          <p:spPr>
            <a:xfrm flipV="1">
              <a:off x="8625526" y="90926"/>
              <a:ext cx="1187777" cy="3521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AD06C59-1C1C-FAD2-4F3D-91E0C0C9134E}"/>
                </a:ext>
              </a:extLst>
            </p:cNvPr>
            <p:cNvSpPr/>
            <p:nvPr/>
          </p:nvSpPr>
          <p:spPr>
            <a:xfrm>
              <a:off x="8758767" y="3229266"/>
              <a:ext cx="2624920" cy="103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</p:grpSp>
      <p:sp>
        <p:nvSpPr>
          <p:cNvPr id="14" name="Arrow: Curved Up 13">
            <a:extLst>
              <a:ext uri="{FF2B5EF4-FFF2-40B4-BE49-F238E27FC236}">
                <a16:creationId xmlns:a16="http://schemas.microsoft.com/office/drawing/2014/main" id="{45AFA845-93B6-6287-90C7-30CCA93629F6}"/>
              </a:ext>
            </a:extLst>
          </p:cNvPr>
          <p:cNvSpPr/>
          <p:nvPr/>
        </p:nvSpPr>
        <p:spPr>
          <a:xfrm rot="16200000">
            <a:off x="5969523" y="5545405"/>
            <a:ext cx="1300899" cy="504342"/>
          </a:xfrm>
          <a:prstGeom prst="curvedUp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951899-2B47-D9F6-9871-3A6D8275AC79}"/>
              </a:ext>
            </a:extLst>
          </p:cNvPr>
          <p:cNvSpPr txBox="1"/>
          <p:nvPr/>
        </p:nvSpPr>
        <p:spPr>
          <a:xfrm>
            <a:off x="6950060" y="5547620"/>
            <a:ext cx="774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+mj-lt"/>
              </a:rPr>
              <a:t>x18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D983801-2446-0744-A4D0-66BDF330E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228" y="3813422"/>
            <a:ext cx="1434629" cy="198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00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997FE-EA6A-AD57-9117-646DEC04A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003" y="70095"/>
            <a:ext cx="11516395" cy="748051"/>
          </a:xfrm>
        </p:spPr>
        <p:txBody>
          <a:bodyPr>
            <a:normAutofit/>
          </a:bodyPr>
          <a:lstStyle/>
          <a:p>
            <a:r>
              <a:rPr lang="en-GB" sz="3600" dirty="0"/>
              <a:t>Current methods for measuring heat stress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C3D70-8E34-1985-0F9A-98CF2191E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248" y="1544714"/>
            <a:ext cx="4438835" cy="4674094"/>
          </a:xfrm>
        </p:spPr>
        <p:txBody>
          <a:bodyPr>
            <a:normAutofit/>
          </a:bodyPr>
          <a:lstStyle/>
          <a:p>
            <a:r>
              <a:rPr lang="en-GB" dirty="0"/>
              <a:t>Inside cattle sheds </a:t>
            </a:r>
          </a:p>
          <a:p>
            <a:pPr lvl="1"/>
            <a:r>
              <a:rPr lang="en-GB" dirty="0"/>
              <a:t>THI ~ temperature + relative humidity 	</a:t>
            </a:r>
            <a:r>
              <a:rPr lang="en-GB" sz="2000" dirty="0"/>
              <a:t>(NRC, 1972)</a:t>
            </a:r>
          </a:p>
          <a:p>
            <a:r>
              <a:rPr lang="en-GB" dirty="0"/>
              <a:t>Grazing situation</a:t>
            </a:r>
          </a:p>
          <a:p>
            <a:pPr lvl="1"/>
            <a:r>
              <a:rPr lang="en-GB" dirty="0"/>
              <a:t>DHLI ~ </a:t>
            </a:r>
            <a:r>
              <a:rPr lang="en-GB" dirty="0" err="1"/>
              <a:t>BlackGlobe</a:t>
            </a:r>
            <a:r>
              <a:rPr lang="en-GB" dirty="0"/>
              <a:t> temperature + relative humidity  </a:t>
            </a:r>
            <a:r>
              <a:rPr lang="en-GB" sz="1800" dirty="0"/>
              <a:t>(Lee, 2017,QLD, Australia)</a:t>
            </a:r>
            <a:endParaRPr lang="en-GB" dirty="0"/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1D6DA3-1E84-376D-A8C0-C05133636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4877" y="915179"/>
            <a:ext cx="3626294" cy="2513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CF0075-7276-6AA0-D653-9D351B7A5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0064" y="934493"/>
            <a:ext cx="2926334" cy="24751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774CCE-61A5-C581-9F04-6783FFDE0A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85" y="3545347"/>
            <a:ext cx="4244921" cy="31988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108A73-EC6A-5877-25BA-1BA6DA426B04}"/>
              </a:ext>
            </a:extLst>
          </p:cNvPr>
          <p:cNvSpPr txBox="1"/>
          <p:nvPr/>
        </p:nvSpPr>
        <p:spPr>
          <a:xfrm>
            <a:off x="133164" y="6141573"/>
            <a:ext cx="5459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i="1" dirty="0">
                <a:latin typeface="+mj-lt"/>
              </a:rPr>
              <a:t>THI – Temperature Humidity Index</a:t>
            </a:r>
          </a:p>
          <a:p>
            <a:r>
              <a:rPr lang="en-GB" sz="2000" i="1" dirty="0">
                <a:latin typeface="+mj-lt"/>
              </a:rPr>
              <a:t>DHLI – Dairy Heat Load Index</a:t>
            </a:r>
          </a:p>
        </p:txBody>
      </p:sp>
    </p:spTree>
    <p:extLst>
      <p:ext uri="{BB962C8B-B14F-4D97-AF65-F5344CB8AC3E}">
        <p14:creationId xmlns:p14="http://schemas.microsoft.com/office/powerpoint/2010/main" val="2885289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halcombe New Powerpoint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1797</Words>
  <Application>Microsoft Office PowerPoint</Application>
  <PresentationFormat>Widescreen</PresentationFormat>
  <Paragraphs>340</Paragraphs>
  <Slides>32</Slides>
  <Notes>0</Notes>
  <HiddenSlides>2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Calibri Light</vt:lpstr>
      <vt:lpstr>Constantia</vt:lpstr>
      <vt:lpstr>Futura Md BT</vt:lpstr>
      <vt:lpstr>Wingdings</vt:lpstr>
      <vt:lpstr>Office Theme</vt:lpstr>
      <vt:lpstr>Chalcombe New Powerpoint</vt:lpstr>
      <vt:lpstr>Heat stress in dairy cows:    Development of non-invasive biofeedback systems for real-time monitoring and assessment on commercial  farms in UK.</vt:lpstr>
      <vt:lpstr>Who am I?</vt:lpstr>
      <vt:lpstr>Project background</vt:lpstr>
      <vt:lpstr>Masters studies progress </vt:lpstr>
      <vt:lpstr>Two parts </vt:lpstr>
      <vt:lpstr>Outline</vt:lpstr>
      <vt:lpstr>What is heat stress?</vt:lpstr>
      <vt:lpstr>Why heat stress is a growing problem?</vt:lpstr>
      <vt:lpstr>Current methods for measuring heat stress</vt:lpstr>
      <vt:lpstr>Effects of heat stress Reduced feed intake – reduced milk output </vt:lpstr>
      <vt:lpstr>Effects of heat stress - Britain Reduced feed intake – reduced milk output </vt:lpstr>
      <vt:lpstr>Increased respiration rate </vt:lpstr>
      <vt:lpstr>On farm impact on fertility - GB Effect on calving pattern</vt:lpstr>
      <vt:lpstr>Measuring heat stress on farms</vt:lpstr>
      <vt:lpstr>Methods for measuring heat stress on farms</vt:lpstr>
      <vt:lpstr>Particle Hardware</vt:lpstr>
      <vt:lpstr>Particle Software (1)</vt:lpstr>
      <vt:lpstr>Particle software (2)</vt:lpstr>
      <vt:lpstr>Integration with internet</vt:lpstr>
      <vt:lpstr>THI (and DHLI) limitations</vt:lpstr>
      <vt:lpstr>Can we use data from milking parlours?</vt:lpstr>
      <vt:lpstr>Factors affecting milk temperature</vt:lpstr>
      <vt:lpstr>Temperature measuring points Basic milking parlour</vt:lpstr>
      <vt:lpstr>Commercial parlours</vt:lpstr>
      <vt:lpstr>Collecting milk temperature data - methods</vt:lpstr>
      <vt:lpstr>Preliminary milk temperature records</vt:lpstr>
      <vt:lpstr>Automation of milk temperature collection</vt:lpstr>
      <vt:lpstr>Effects of heat stress Reduced feed intake + reduced milk output </vt:lpstr>
      <vt:lpstr>Effects of heat stress Reduced feed intake + reduced milk output </vt:lpstr>
      <vt:lpstr>Effect of THI on vaginal temperature</vt:lpstr>
      <vt:lpstr>Next stages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Heat stress in dairy cows:    Development of non-invasive biofeedback systems for real-time monitoring and assessment on commercial  farms in UK.</dc:title>
  <dc:creator>Tom</dc:creator>
  <cp:lastModifiedBy>Tom Chamberlain</cp:lastModifiedBy>
  <cp:revision>8</cp:revision>
  <dcterms:created xsi:type="dcterms:W3CDTF">2023-11-08T12:20:04Z</dcterms:created>
  <dcterms:modified xsi:type="dcterms:W3CDTF">2023-11-15T10:13:37Z</dcterms:modified>
</cp:coreProperties>
</file>

<file path=docProps/thumbnail.jpeg>
</file>